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63" r:id="rId3"/>
    <p:sldId id="257" r:id="rId4"/>
    <p:sldId id="274" r:id="rId5"/>
    <p:sldId id="275" r:id="rId6"/>
    <p:sldId id="1516" r:id="rId7"/>
    <p:sldId id="264" r:id="rId8"/>
    <p:sldId id="262" r:id="rId9"/>
    <p:sldId id="266" r:id="rId10"/>
    <p:sldId id="1515" r:id="rId11"/>
    <p:sldId id="270" r:id="rId12"/>
    <p:sldId id="271" r:id="rId13"/>
    <p:sldId id="273" r:id="rId14"/>
    <p:sldId id="269" r:id="rId15"/>
    <p:sldId id="272" r:id="rId16"/>
    <p:sldId id="259" r:id="rId17"/>
    <p:sldId id="268" r:id="rId18"/>
    <p:sldId id="267" r:id="rId19"/>
    <p:sldId id="265" r:id="rId20"/>
    <p:sldId id="1518" r:id="rId21"/>
    <p:sldId id="151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4057"/>
    <a:srgbClr val="042E82"/>
    <a:srgbClr val="1C65F7"/>
    <a:srgbClr val="1E5EDE"/>
    <a:srgbClr val="F2F4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93" d="100"/>
          <a:sy n="93" d="100"/>
        </p:scale>
        <p:origin x="1134"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952B96-B127-4946-AA7B-A31D519DAD77}" type="datetimeFigureOut">
              <a:rPr lang="en-GB" smtClean="0"/>
              <a:t>12/12/2025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CF58E5-8554-4BD9-A5BE-ABAD4A7524DD}" type="slidenum">
              <a:rPr lang="en-GB" smtClean="0"/>
              <a:t>‹#›</a:t>
            </a:fld>
            <a:endParaRPr lang="en-GB"/>
          </a:p>
        </p:txBody>
      </p:sp>
    </p:spTree>
    <p:extLst>
      <p:ext uri="{BB962C8B-B14F-4D97-AF65-F5344CB8AC3E}">
        <p14:creationId xmlns:p14="http://schemas.microsoft.com/office/powerpoint/2010/main" val="877697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2568F-D841-1DDC-2587-1C9BC375C5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B43DB3F-2A14-44A1-71A2-01520BD4EA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59254EB-2C9A-5BEB-141F-662A690510CB}"/>
              </a:ext>
            </a:extLst>
          </p:cNvPr>
          <p:cNvSpPr>
            <a:spLocks noGrp="1"/>
          </p:cNvSpPr>
          <p:nvPr>
            <p:ph type="dt" sz="half" idx="10"/>
          </p:nvPr>
        </p:nvSpPr>
        <p:spPr/>
        <p:txBody>
          <a:bodyPr/>
          <a:lstStyle/>
          <a:p>
            <a:fld id="{F874EDB0-1B20-4D3B-A3CC-C1977BBF2F41}" type="datetimeFigureOut">
              <a:rPr lang="en-GB" smtClean="0"/>
              <a:t>12/12/2025</a:t>
            </a:fld>
            <a:endParaRPr lang="en-GB"/>
          </a:p>
        </p:txBody>
      </p:sp>
      <p:sp>
        <p:nvSpPr>
          <p:cNvPr id="5" name="Footer Placeholder 4">
            <a:extLst>
              <a:ext uri="{FF2B5EF4-FFF2-40B4-BE49-F238E27FC236}">
                <a16:creationId xmlns:a16="http://schemas.microsoft.com/office/drawing/2014/main" id="{7848E930-4802-C11E-7B0D-3E4B239402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6CACF6-62DC-B135-2953-28866F0FAEA4}"/>
              </a:ext>
            </a:extLst>
          </p:cNvPr>
          <p:cNvSpPr>
            <a:spLocks noGrp="1"/>
          </p:cNvSpPr>
          <p:nvPr>
            <p:ph type="sldNum" sz="quarter" idx="12"/>
          </p:nvPr>
        </p:nvSpPr>
        <p:spPr/>
        <p:txBody>
          <a:bodyPr/>
          <a:lstStyle/>
          <a:p>
            <a:fld id="{D7ADF1FB-C5A9-4CAD-920A-BAAB8945A9F9}" type="slidenum">
              <a:rPr lang="en-GB" smtClean="0"/>
              <a:t>‹#›</a:t>
            </a:fld>
            <a:endParaRPr lang="en-GB"/>
          </a:p>
        </p:txBody>
      </p:sp>
    </p:spTree>
    <p:extLst>
      <p:ext uri="{BB962C8B-B14F-4D97-AF65-F5344CB8AC3E}">
        <p14:creationId xmlns:p14="http://schemas.microsoft.com/office/powerpoint/2010/main" val="40087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F32EF-86E9-77ED-7669-DC0A1D61CB0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E3F9456-CFDD-75DF-5E98-63BEC698B9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72E3A53-C599-A647-EE4D-EC48C6792662}"/>
              </a:ext>
            </a:extLst>
          </p:cNvPr>
          <p:cNvSpPr>
            <a:spLocks noGrp="1"/>
          </p:cNvSpPr>
          <p:nvPr>
            <p:ph type="dt" sz="half" idx="10"/>
          </p:nvPr>
        </p:nvSpPr>
        <p:spPr/>
        <p:txBody>
          <a:bodyPr/>
          <a:lstStyle/>
          <a:p>
            <a:fld id="{F874EDB0-1B20-4D3B-A3CC-C1977BBF2F41}" type="datetimeFigureOut">
              <a:rPr lang="en-GB" smtClean="0"/>
              <a:t>12/12/2025</a:t>
            </a:fld>
            <a:endParaRPr lang="en-GB"/>
          </a:p>
        </p:txBody>
      </p:sp>
      <p:sp>
        <p:nvSpPr>
          <p:cNvPr id="5" name="Footer Placeholder 4">
            <a:extLst>
              <a:ext uri="{FF2B5EF4-FFF2-40B4-BE49-F238E27FC236}">
                <a16:creationId xmlns:a16="http://schemas.microsoft.com/office/drawing/2014/main" id="{DE18F80D-05DC-5EE0-4516-7B22A0E1D8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AEA250-9106-3355-849C-12DCF0C1C15B}"/>
              </a:ext>
            </a:extLst>
          </p:cNvPr>
          <p:cNvSpPr>
            <a:spLocks noGrp="1"/>
          </p:cNvSpPr>
          <p:nvPr>
            <p:ph type="sldNum" sz="quarter" idx="12"/>
          </p:nvPr>
        </p:nvSpPr>
        <p:spPr/>
        <p:txBody>
          <a:bodyPr/>
          <a:lstStyle/>
          <a:p>
            <a:fld id="{D7ADF1FB-C5A9-4CAD-920A-BAAB8945A9F9}" type="slidenum">
              <a:rPr lang="en-GB" smtClean="0"/>
              <a:t>‹#›</a:t>
            </a:fld>
            <a:endParaRPr lang="en-GB"/>
          </a:p>
        </p:txBody>
      </p:sp>
    </p:spTree>
    <p:extLst>
      <p:ext uri="{BB962C8B-B14F-4D97-AF65-F5344CB8AC3E}">
        <p14:creationId xmlns:p14="http://schemas.microsoft.com/office/powerpoint/2010/main" val="1103241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561816-E1AA-BC30-A397-5592C4A6527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1CC14E-3382-CB30-8401-520BBB9B07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740540A-323B-D871-53BD-FCB97AD0FC68}"/>
              </a:ext>
            </a:extLst>
          </p:cNvPr>
          <p:cNvSpPr>
            <a:spLocks noGrp="1"/>
          </p:cNvSpPr>
          <p:nvPr>
            <p:ph type="dt" sz="half" idx="10"/>
          </p:nvPr>
        </p:nvSpPr>
        <p:spPr/>
        <p:txBody>
          <a:bodyPr/>
          <a:lstStyle/>
          <a:p>
            <a:fld id="{F874EDB0-1B20-4D3B-A3CC-C1977BBF2F41}" type="datetimeFigureOut">
              <a:rPr lang="en-GB" smtClean="0"/>
              <a:t>12/12/2025</a:t>
            </a:fld>
            <a:endParaRPr lang="en-GB"/>
          </a:p>
        </p:txBody>
      </p:sp>
      <p:sp>
        <p:nvSpPr>
          <p:cNvPr id="5" name="Footer Placeholder 4">
            <a:extLst>
              <a:ext uri="{FF2B5EF4-FFF2-40B4-BE49-F238E27FC236}">
                <a16:creationId xmlns:a16="http://schemas.microsoft.com/office/drawing/2014/main" id="{7FB6E5E0-A646-FC3E-3990-2D95698866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6474C5-8000-F4E5-418C-391CF08FFD0F}"/>
              </a:ext>
            </a:extLst>
          </p:cNvPr>
          <p:cNvSpPr>
            <a:spLocks noGrp="1"/>
          </p:cNvSpPr>
          <p:nvPr>
            <p:ph type="sldNum" sz="quarter" idx="12"/>
          </p:nvPr>
        </p:nvSpPr>
        <p:spPr/>
        <p:txBody>
          <a:bodyPr/>
          <a:lstStyle/>
          <a:p>
            <a:fld id="{D7ADF1FB-C5A9-4CAD-920A-BAAB8945A9F9}" type="slidenum">
              <a:rPr lang="en-GB" smtClean="0"/>
              <a:t>‹#›</a:t>
            </a:fld>
            <a:endParaRPr lang="en-GB"/>
          </a:p>
        </p:txBody>
      </p:sp>
    </p:spTree>
    <p:extLst>
      <p:ext uri="{BB962C8B-B14F-4D97-AF65-F5344CB8AC3E}">
        <p14:creationId xmlns:p14="http://schemas.microsoft.com/office/powerpoint/2010/main" val="1878653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6C7F3-684D-C1EC-FD67-01158815EAA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35546BC-FD87-B920-2C69-D575CBADD0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FB7232-5A57-D2E3-F3A6-F3F8A0E00944}"/>
              </a:ext>
            </a:extLst>
          </p:cNvPr>
          <p:cNvSpPr>
            <a:spLocks noGrp="1"/>
          </p:cNvSpPr>
          <p:nvPr>
            <p:ph type="dt" sz="half" idx="10"/>
          </p:nvPr>
        </p:nvSpPr>
        <p:spPr/>
        <p:txBody>
          <a:bodyPr/>
          <a:lstStyle/>
          <a:p>
            <a:fld id="{F874EDB0-1B20-4D3B-A3CC-C1977BBF2F41}" type="datetimeFigureOut">
              <a:rPr lang="en-GB" smtClean="0"/>
              <a:t>12/12/2025</a:t>
            </a:fld>
            <a:endParaRPr lang="en-GB"/>
          </a:p>
        </p:txBody>
      </p:sp>
      <p:sp>
        <p:nvSpPr>
          <p:cNvPr id="5" name="Footer Placeholder 4">
            <a:extLst>
              <a:ext uri="{FF2B5EF4-FFF2-40B4-BE49-F238E27FC236}">
                <a16:creationId xmlns:a16="http://schemas.microsoft.com/office/drawing/2014/main" id="{35DE7FE9-8778-A8D7-4277-D200E6F36D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7A6794-C07E-8E50-FCE6-4B2F84E9D585}"/>
              </a:ext>
            </a:extLst>
          </p:cNvPr>
          <p:cNvSpPr>
            <a:spLocks noGrp="1"/>
          </p:cNvSpPr>
          <p:nvPr>
            <p:ph type="sldNum" sz="quarter" idx="12"/>
          </p:nvPr>
        </p:nvSpPr>
        <p:spPr/>
        <p:txBody>
          <a:bodyPr/>
          <a:lstStyle/>
          <a:p>
            <a:fld id="{D7ADF1FB-C5A9-4CAD-920A-BAAB8945A9F9}" type="slidenum">
              <a:rPr lang="en-GB" smtClean="0"/>
              <a:t>‹#›</a:t>
            </a:fld>
            <a:endParaRPr lang="en-GB"/>
          </a:p>
        </p:txBody>
      </p:sp>
    </p:spTree>
    <p:extLst>
      <p:ext uri="{BB962C8B-B14F-4D97-AF65-F5344CB8AC3E}">
        <p14:creationId xmlns:p14="http://schemas.microsoft.com/office/powerpoint/2010/main" val="1374245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297BD-0C36-BE64-B253-8CE2F78943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2FFCBBD-6A79-2852-253C-1D3CF4F9ED1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31AE4F-0024-5638-D46E-D302FAA9AB2B}"/>
              </a:ext>
            </a:extLst>
          </p:cNvPr>
          <p:cNvSpPr>
            <a:spLocks noGrp="1"/>
          </p:cNvSpPr>
          <p:nvPr>
            <p:ph type="dt" sz="half" idx="10"/>
          </p:nvPr>
        </p:nvSpPr>
        <p:spPr/>
        <p:txBody>
          <a:bodyPr/>
          <a:lstStyle/>
          <a:p>
            <a:fld id="{F874EDB0-1B20-4D3B-A3CC-C1977BBF2F41}" type="datetimeFigureOut">
              <a:rPr lang="en-GB" smtClean="0"/>
              <a:t>12/12/2025</a:t>
            </a:fld>
            <a:endParaRPr lang="en-GB"/>
          </a:p>
        </p:txBody>
      </p:sp>
      <p:sp>
        <p:nvSpPr>
          <p:cNvPr id="5" name="Footer Placeholder 4">
            <a:extLst>
              <a:ext uri="{FF2B5EF4-FFF2-40B4-BE49-F238E27FC236}">
                <a16:creationId xmlns:a16="http://schemas.microsoft.com/office/drawing/2014/main" id="{E5103237-2AFF-28BF-98E6-B17A252B40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E5BDE94-61BF-8D0C-E5C2-18825AE55425}"/>
              </a:ext>
            </a:extLst>
          </p:cNvPr>
          <p:cNvSpPr>
            <a:spLocks noGrp="1"/>
          </p:cNvSpPr>
          <p:nvPr>
            <p:ph type="sldNum" sz="quarter" idx="12"/>
          </p:nvPr>
        </p:nvSpPr>
        <p:spPr/>
        <p:txBody>
          <a:bodyPr/>
          <a:lstStyle/>
          <a:p>
            <a:fld id="{D7ADF1FB-C5A9-4CAD-920A-BAAB8945A9F9}" type="slidenum">
              <a:rPr lang="en-GB" smtClean="0"/>
              <a:t>‹#›</a:t>
            </a:fld>
            <a:endParaRPr lang="en-GB"/>
          </a:p>
        </p:txBody>
      </p:sp>
    </p:spTree>
    <p:extLst>
      <p:ext uri="{BB962C8B-B14F-4D97-AF65-F5344CB8AC3E}">
        <p14:creationId xmlns:p14="http://schemas.microsoft.com/office/powerpoint/2010/main" val="4112388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3CA77-DDF7-F557-BD63-9D0C23E672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948C81F-D157-CB53-10C7-748AEAB0C9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CA345F1-342A-5497-5FE3-241E3B3E97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DE8C2FD-875B-3A3B-4043-FCF8D598DF16}"/>
              </a:ext>
            </a:extLst>
          </p:cNvPr>
          <p:cNvSpPr>
            <a:spLocks noGrp="1"/>
          </p:cNvSpPr>
          <p:nvPr>
            <p:ph type="dt" sz="half" idx="10"/>
          </p:nvPr>
        </p:nvSpPr>
        <p:spPr/>
        <p:txBody>
          <a:bodyPr/>
          <a:lstStyle/>
          <a:p>
            <a:fld id="{F874EDB0-1B20-4D3B-A3CC-C1977BBF2F41}" type="datetimeFigureOut">
              <a:rPr lang="en-GB" smtClean="0"/>
              <a:t>12/12/2025</a:t>
            </a:fld>
            <a:endParaRPr lang="en-GB"/>
          </a:p>
        </p:txBody>
      </p:sp>
      <p:sp>
        <p:nvSpPr>
          <p:cNvPr id="6" name="Footer Placeholder 5">
            <a:extLst>
              <a:ext uri="{FF2B5EF4-FFF2-40B4-BE49-F238E27FC236}">
                <a16:creationId xmlns:a16="http://schemas.microsoft.com/office/drawing/2014/main" id="{80B95324-BF1D-522A-B1FF-4F595A92DAD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96575F2-B78F-8416-258E-DF6B47778479}"/>
              </a:ext>
            </a:extLst>
          </p:cNvPr>
          <p:cNvSpPr>
            <a:spLocks noGrp="1"/>
          </p:cNvSpPr>
          <p:nvPr>
            <p:ph type="sldNum" sz="quarter" idx="12"/>
          </p:nvPr>
        </p:nvSpPr>
        <p:spPr/>
        <p:txBody>
          <a:bodyPr/>
          <a:lstStyle/>
          <a:p>
            <a:fld id="{D7ADF1FB-C5A9-4CAD-920A-BAAB8945A9F9}" type="slidenum">
              <a:rPr lang="en-GB" smtClean="0"/>
              <a:t>‹#›</a:t>
            </a:fld>
            <a:endParaRPr lang="en-GB"/>
          </a:p>
        </p:txBody>
      </p:sp>
    </p:spTree>
    <p:extLst>
      <p:ext uri="{BB962C8B-B14F-4D97-AF65-F5344CB8AC3E}">
        <p14:creationId xmlns:p14="http://schemas.microsoft.com/office/powerpoint/2010/main" val="3939049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F60C0-4210-BB3E-798C-2BED0366824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975C4FE-F737-E792-38FB-7CE7E2E88C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27B5E8-18DF-BFB2-054A-F2D73ACE5E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E0E33A1-2372-4423-EFC9-1F0F13C171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015D96-C220-4663-26C0-2A637FF254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395A030-7749-3489-B558-4223C9BD93E2}"/>
              </a:ext>
            </a:extLst>
          </p:cNvPr>
          <p:cNvSpPr>
            <a:spLocks noGrp="1"/>
          </p:cNvSpPr>
          <p:nvPr>
            <p:ph type="dt" sz="half" idx="10"/>
          </p:nvPr>
        </p:nvSpPr>
        <p:spPr/>
        <p:txBody>
          <a:bodyPr/>
          <a:lstStyle/>
          <a:p>
            <a:fld id="{F874EDB0-1B20-4D3B-A3CC-C1977BBF2F41}" type="datetimeFigureOut">
              <a:rPr lang="en-GB" smtClean="0"/>
              <a:t>12/12/2025</a:t>
            </a:fld>
            <a:endParaRPr lang="en-GB"/>
          </a:p>
        </p:txBody>
      </p:sp>
      <p:sp>
        <p:nvSpPr>
          <p:cNvPr id="8" name="Footer Placeholder 7">
            <a:extLst>
              <a:ext uri="{FF2B5EF4-FFF2-40B4-BE49-F238E27FC236}">
                <a16:creationId xmlns:a16="http://schemas.microsoft.com/office/drawing/2014/main" id="{02AFEBEB-7F16-8D12-5B12-67758513A8C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0964146-44CD-F37A-E8DF-5F204875EFEC}"/>
              </a:ext>
            </a:extLst>
          </p:cNvPr>
          <p:cNvSpPr>
            <a:spLocks noGrp="1"/>
          </p:cNvSpPr>
          <p:nvPr>
            <p:ph type="sldNum" sz="quarter" idx="12"/>
          </p:nvPr>
        </p:nvSpPr>
        <p:spPr/>
        <p:txBody>
          <a:bodyPr/>
          <a:lstStyle/>
          <a:p>
            <a:fld id="{D7ADF1FB-C5A9-4CAD-920A-BAAB8945A9F9}" type="slidenum">
              <a:rPr lang="en-GB" smtClean="0"/>
              <a:t>‹#›</a:t>
            </a:fld>
            <a:endParaRPr lang="en-GB"/>
          </a:p>
        </p:txBody>
      </p:sp>
    </p:spTree>
    <p:extLst>
      <p:ext uri="{BB962C8B-B14F-4D97-AF65-F5344CB8AC3E}">
        <p14:creationId xmlns:p14="http://schemas.microsoft.com/office/powerpoint/2010/main" val="33163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A12D6-7454-5037-08FC-53063E1FE4C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9DF68D1-7356-E648-9854-6E375BF854AC}"/>
              </a:ext>
            </a:extLst>
          </p:cNvPr>
          <p:cNvSpPr>
            <a:spLocks noGrp="1"/>
          </p:cNvSpPr>
          <p:nvPr>
            <p:ph type="dt" sz="half" idx="10"/>
          </p:nvPr>
        </p:nvSpPr>
        <p:spPr/>
        <p:txBody>
          <a:bodyPr/>
          <a:lstStyle/>
          <a:p>
            <a:fld id="{F874EDB0-1B20-4D3B-A3CC-C1977BBF2F41}" type="datetimeFigureOut">
              <a:rPr lang="en-GB" smtClean="0"/>
              <a:t>12/12/2025</a:t>
            </a:fld>
            <a:endParaRPr lang="en-GB"/>
          </a:p>
        </p:txBody>
      </p:sp>
      <p:sp>
        <p:nvSpPr>
          <p:cNvPr id="4" name="Footer Placeholder 3">
            <a:extLst>
              <a:ext uri="{FF2B5EF4-FFF2-40B4-BE49-F238E27FC236}">
                <a16:creationId xmlns:a16="http://schemas.microsoft.com/office/drawing/2014/main" id="{75FAF924-F0D0-2894-FF4E-3CA55E87EBC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01E5570-942D-A7B6-1E67-BB83EE61853E}"/>
              </a:ext>
            </a:extLst>
          </p:cNvPr>
          <p:cNvSpPr>
            <a:spLocks noGrp="1"/>
          </p:cNvSpPr>
          <p:nvPr>
            <p:ph type="sldNum" sz="quarter" idx="12"/>
          </p:nvPr>
        </p:nvSpPr>
        <p:spPr/>
        <p:txBody>
          <a:bodyPr/>
          <a:lstStyle/>
          <a:p>
            <a:fld id="{D7ADF1FB-C5A9-4CAD-920A-BAAB8945A9F9}" type="slidenum">
              <a:rPr lang="en-GB" smtClean="0"/>
              <a:t>‹#›</a:t>
            </a:fld>
            <a:endParaRPr lang="en-GB"/>
          </a:p>
        </p:txBody>
      </p:sp>
    </p:spTree>
    <p:extLst>
      <p:ext uri="{BB962C8B-B14F-4D97-AF65-F5344CB8AC3E}">
        <p14:creationId xmlns:p14="http://schemas.microsoft.com/office/powerpoint/2010/main" val="32200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4C9000-A75D-8286-FB7D-35DF8ABDFFEA}"/>
              </a:ext>
            </a:extLst>
          </p:cNvPr>
          <p:cNvSpPr>
            <a:spLocks noGrp="1"/>
          </p:cNvSpPr>
          <p:nvPr>
            <p:ph type="dt" sz="half" idx="10"/>
          </p:nvPr>
        </p:nvSpPr>
        <p:spPr/>
        <p:txBody>
          <a:bodyPr/>
          <a:lstStyle/>
          <a:p>
            <a:fld id="{F874EDB0-1B20-4D3B-A3CC-C1977BBF2F41}" type="datetimeFigureOut">
              <a:rPr lang="en-GB" smtClean="0"/>
              <a:t>12/12/2025</a:t>
            </a:fld>
            <a:endParaRPr lang="en-GB"/>
          </a:p>
        </p:txBody>
      </p:sp>
      <p:sp>
        <p:nvSpPr>
          <p:cNvPr id="3" name="Footer Placeholder 2">
            <a:extLst>
              <a:ext uri="{FF2B5EF4-FFF2-40B4-BE49-F238E27FC236}">
                <a16:creationId xmlns:a16="http://schemas.microsoft.com/office/drawing/2014/main" id="{08A02754-C701-E25F-5EEA-BCC6C9C0A47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E895C4F-FEA3-E559-CCBB-FC4DC7B3CE6A}"/>
              </a:ext>
            </a:extLst>
          </p:cNvPr>
          <p:cNvSpPr>
            <a:spLocks noGrp="1"/>
          </p:cNvSpPr>
          <p:nvPr>
            <p:ph type="sldNum" sz="quarter" idx="12"/>
          </p:nvPr>
        </p:nvSpPr>
        <p:spPr/>
        <p:txBody>
          <a:bodyPr/>
          <a:lstStyle/>
          <a:p>
            <a:fld id="{D7ADF1FB-C5A9-4CAD-920A-BAAB8945A9F9}" type="slidenum">
              <a:rPr lang="en-GB" smtClean="0"/>
              <a:t>‹#›</a:t>
            </a:fld>
            <a:endParaRPr lang="en-GB"/>
          </a:p>
        </p:txBody>
      </p:sp>
    </p:spTree>
    <p:extLst>
      <p:ext uri="{BB962C8B-B14F-4D97-AF65-F5344CB8AC3E}">
        <p14:creationId xmlns:p14="http://schemas.microsoft.com/office/powerpoint/2010/main" val="1886981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CFC2B-D3F5-3C5A-BF45-03BB3F0A09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F413AC0-EE78-F4C5-75E0-A0A74F7A6F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FA30B15-1290-ACB1-A5E0-00DB2B53C9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0A6877-1424-A16F-7704-1DCDB64B6ABB}"/>
              </a:ext>
            </a:extLst>
          </p:cNvPr>
          <p:cNvSpPr>
            <a:spLocks noGrp="1"/>
          </p:cNvSpPr>
          <p:nvPr>
            <p:ph type="dt" sz="half" idx="10"/>
          </p:nvPr>
        </p:nvSpPr>
        <p:spPr/>
        <p:txBody>
          <a:bodyPr/>
          <a:lstStyle/>
          <a:p>
            <a:fld id="{F874EDB0-1B20-4D3B-A3CC-C1977BBF2F41}" type="datetimeFigureOut">
              <a:rPr lang="en-GB" smtClean="0"/>
              <a:t>12/12/2025</a:t>
            </a:fld>
            <a:endParaRPr lang="en-GB"/>
          </a:p>
        </p:txBody>
      </p:sp>
      <p:sp>
        <p:nvSpPr>
          <p:cNvPr id="6" name="Footer Placeholder 5">
            <a:extLst>
              <a:ext uri="{FF2B5EF4-FFF2-40B4-BE49-F238E27FC236}">
                <a16:creationId xmlns:a16="http://schemas.microsoft.com/office/drawing/2014/main" id="{4D2FBAB2-AE3A-9BEB-B66C-C63E9C7FE28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4807035-89FE-800A-4AE2-CC074068C55D}"/>
              </a:ext>
            </a:extLst>
          </p:cNvPr>
          <p:cNvSpPr>
            <a:spLocks noGrp="1"/>
          </p:cNvSpPr>
          <p:nvPr>
            <p:ph type="sldNum" sz="quarter" idx="12"/>
          </p:nvPr>
        </p:nvSpPr>
        <p:spPr/>
        <p:txBody>
          <a:bodyPr/>
          <a:lstStyle/>
          <a:p>
            <a:fld id="{D7ADF1FB-C5A9-4CAD-920A-BAAB8945A9F9}" type="slidenum">
              <a:rPr lang="en-GB" smtClean="0"/>
              <a:t>‹#›</a:t>
            </a:fld>
            <a:endParaRPr lang="en-GB"/>
          </a:p>
        </p:txBody>
      </p:sp>
    </p:spTree>
    <p:extLst>
      <p:ext uri="{BB962C8B-B14F-4D97-AF65-F5344CB8AC3E}">
        <p14:creationId xmlns:p14="http://schemas.microsoft.com/office/powerpoint/2010/main" val="3063873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B7EAC-F8F4-E5D6-D110-BC13B8CE5A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106D69F-EB85-D1A2-6B3E-1BE89337CB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F594F5E-141D-A114-3ECA-45CDBCF09D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B208FA-919A-DF9E-C3DC-261FF8A9AEEA}"/>
              </a:ext>
            </a:extLst>
          </p:cNvPr>
          <p:cNvSpPr>
            <a:spLocks noGrp="1"/>
          </p:cNvSpPr>
          <p:nvPr>
            <p:ph type="dt" sz="half" idx="10"/>
          </p:nvPr>
        </p:nvSpPr>
        <p:spPr/>
        <p:txBody>
          <a:bodyPr/>
          <a:lstStyle/>
          <a:p>
            <a:fld id="{F874EDB0-1B20-4D3B-A3CC-C1977BBF2F41}" type="datetimeFigureOut">
              <a:rPr lang="en-GB" smtClean="0"/>
              <a:t>12/12/2025</a:t>
            </a:fld>
            <a:endParaRPr lang="en-GB"/>
          </a:p>
        </p:txBody>
      </p:sp>
      <p:sp>
        <p:nvSpPr>
          <p:cNvPr id="6" name="Footer Placeholder 5">
            <a:extLst>
              <a:ext uri="{FF2B5EF4-FFF2-40B4-BE49-F238E27FC236}">
                <a16:creationId xmlns:a16="http://schemas.microsoft.com/office/drawing/2014/main" id="{95A1C304-B33C-B310-1F45-28C2123C07C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3AB2173-C3E3-4025-219B-F4B821DCB9F7}"/>
              </a:ext>
            </a:extLst>
          </p:cNvPr>
          <p:cNvSpPr>
            <a:spLocks noGrp="1"/>
          </p:cNvSpPr>
          <p:nvPr>
            <p:ph type="sldNum" sz="quarter" idx="12"/>
          </p:nvPr>
        </p:nvSpPr>
        <p:spPr/>
        <p:txBody>
          <a:bodyPr/>
          <a:lstStyle/>
          <a:p>
            <a:fld id="{D7ADF1FB-C5A9-4CAD-920A-BAAB8945A9F9}" type="slidenum">
              <a:rPr lang="en-GB" smtClean="0"/>
              <a:t>‹#›</a:t>
            </a:fld>
            <a:endParaRPr lang="en-GB"/>
          </a:p>
        </p:txBody>
      </p:sp>
    </p:spTree>
    <p:extLst>
      <p:ext uri="{BB962C8B-B14F-4D97-AF65-F5344CB8AC3E}">
        <p14:creationId xmlns:p14="http://schemas.microsoft.com/office/powerpoint/2010/main" val="257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0D497C-0B53-A208-E862-735B68FD8A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7889DFA-3593-66BD-2158-6855F3E4A0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8CB923-1D68-2924-D86F-5B9609803B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874EDB0-1B20-4D3B-A3CC-C1977BBF2F41}" type="datetimeFigureOut">
              <a:rPr lang="en-GB" smtClean="0"/>
              <a:t>12/12/2025</a:t>
            </a:fld>
            <a:endParaRPr lang="en-GB"/>
          </a:p>
        </p:txBody>
      </p:sp>
      <p:sp>
        <p:nvSpPr>
          <p:cNvPr id="5" name="Footer Placeholder 4">
            <a:extLst>
              <a:ext uri="{FF2B5EF4-FFF2-40B4-BE49-F238E27FC236}">
                <a16:creationId xmlns:a16="http://schemas.microsoft.com/office/drawing/2014/main" id="{3B9760C9-EAD5-BD5B-F0C3-1F1A262B1F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CEEF61E-25D2-9D3C-D7CE-615CD50987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7ADF1FB-C5A9-4CAD-920A-BAAB8945A9F9}" type="slidenum">
              <a:rPr lang="en-GB" smtClean="0"/>
              <a:t>‹#›</a:t>
            </a:fld>
            <a:endParaRPr lang="en-GB"/>
          </a:p>
        </p:txBody>
      </p:sp>
    </p:spTree>
    <p:extLst>
      <p:ext uri="{BB962C8B-B14F-4D97-AF65-F5344CB8AC3E}">
        <p14:creationId xmlns:p14="http://schemas.microsoft.com/office/powerpoint/2010/main" val="13770985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somethingmorecreative.co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C65F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DAFBF-F8CA-CA9E-C5C3-1FD8E26C0876}"/>
              </a:ext>
            </a:extLst>
          </p:cNvPr>
          <p:cNvSpPr>
            <a:spLocks noGrp="1"/>
          </p:cNvSpPr>
          <p:nvPr>
            <p:ph type="ctrTitle"/>
          </p:nvPr>
        </p:nvSpPr>
        <p:spPr>
          <a:xfrm>
            <a:off x="762000" y="1041400"/>
            <a:ext cx="10668000" cy="2387600"/>
          </a:xfrm>
        </p:spPr>
        <p:txBody>
          <a:bodyPr/>
          <a:lstStyle/>
          <a:p>
            <a:r>
              <a:rPr lang="en-GB" dirty="0">
                <a:solidFill>
                  <a:srgbClr val="F2F4F3"/>
                </a:solidFill>
                <a:latin typeface="Open Sauce One Black" panose="00000A00000000000000" pitchFamily="2" charset="0"/>
              </a:rPr>
              <a:t>Life ’26 Campaign Identity</a:t>
            </a:r>
          </a:p>
        </p:txBody>
      </p:sp>
      <p:sp>
        <p:nvSpPr>
          <p:cNvPr id="3" name="Subtitle 2">
            <a:extLst>
              <a:ext uri="{FF2B5EF4-FFF2-40B4-BE49-F238E27FC236}">
                <a16:creationId xmlns:a16="http://schemas.microsoft.com/office/drawing/2014/main" id="{54E8A94D-A0E4-6830-C790-021B5EE0EB12}"/>
              </a:ext>
            </a:extLst>
          </p:cNvPr>
          <p:cNvSpPr>
            <a:spLocks noGrp="1"/>
          </p:cNvSpPr>
          <p:nvPr>
            <p:ph type="subTitle" idx="1"/>
          </p:nvPr>
        </p:nvSpPr>
        <p:spPr>
          <a:xfrm>
            <a:off x="1524000" y="3770616"/>
            <a:ext cx="9144000" cy="1487184"/>
          </a:xfrm>
        </p:spPr>
        <p:txBody>
          <a:bodyPr>
            <a:normAutofit/>
          </a:bodyPr>
          <a:lstStyle/>
          <a:p>
            <a:r>
              <a:rPr lang="en-GB" sz="4000" i="1" dirty="0">
                <a:solidFill>
                  <a:srgbClr val="F2F4F3"/>
                </a:solidFill>
              </a:rPr>
              <a:t>Ever feel like something’s missing?</a:t>
            </a:r>
          </a:p>
        </p:txBody>
      </p:sp>
      <p:pic>
        <p:nvPicPr>
          <p:cNvPr id="7" name="Picture 6" descr="A logo on a black background&#10;&#10;AI-generated content may be incorrect.">
            <a:extLst>
              <a:ext uri="{FF2B5EF4-FFF2-40B4-BE49-F238E27FC236}">
                <a16:creationId xmlns:a16="http://schemas.microsoft.com/office/drawing/2014/main" id="{ED5CFB5E-DCD6-D960-0DA0-3C02ABC7D705}"/>
              </a:ext>
            </a:extLst>
          </p:cNvPr>
          <p:cNvPicPr>
            <a:picLocks noChangeAspect="1"/>
          </p:cNvPicPr>
          <p:nvPr/>
        </p:nvPicPr>
        <p:blipFill>
          <a:blip r:embed="rId2">
            <a:extLst>
              <a:ext uri="{28A0092B-C50C-407E-A947-70E740481C1C}">
                <a14:useLocalDpi xmlns:a14="http://schemas.microsoft.com/office/drawing/2010/main" val="0"/>
              </a:ext>
            </a:extLst>
          </a:blip>
          <a:srcRect l="14786" t="33560" r="15435" b="29986"/>
          <a:stretch>
            <a:fillRect/>
          </a:stretch>
        </p:blipFill>
        <p:spPr>
          <a:xfrm>
            <a:off x="8311794" y="5506923"/>
            <a:ext cx="3585680" cy="1071417"/>
          </a:xfrm>
          <a:prstGeom prst="rect">
            <a:avLst/>
          </a:prstGeom>
        </p:spPr>
      </p:pic>
    </p:spTree>
    <p:extLst>
      <p:ext uri="{BB962C8B-B14F-4D97-AF65-F5344CB8AC3E}">
        <p14:creationId xmlns:p14="http://schemas.microsoft.com/office/powerpoint/2010/main" val="3442704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767A9-7AF8-270D-7361-B787A83AFEAC}"/>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B268A84D-E7F0-1794-F0F6-C047E7E89B10}"/>
              </a:ext>
            </a:extLst>
          </p:cNvPr>
          <p:cNvSpPr txBox="1">
            <a:spLocks/>
          </p:cNvSpPr>
          <p:nvPr/>
        </p:nvSpPr>
        <p:spPr>
          <a:xfrm>
            <a:off x="900000" y="124177"/>
            <a:ext cx="11182837" cy="62653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GB" sz="5400" dirty="0">
                <a:solidFill>
                  <a:srgbClr val="1C65F7"/>
                </a:solidFill>
                <a:latin typeface="Open Sauce One" panose="00000500000000000000" pitchFamily="2" charset="0"/>
              </a:rPr>
              <a:t>Then use our </a:t>
            </a:r>
            <a:r>
              <a:rPr lang="en-GB" sz="5400" b="1" dirty="0">
                <a:solidFill>
                  <a:srgbClr val="1C65F7"/>
                </a:solidFill>
                <a:latin typeface="Open Sauce One" panose="00000500000000000000" pitchFamily="2" charset="0"/>
              </a:rPr>
              <a:t>publicity generator </a:t>
            </a:r>
            <a:r>
              <a:rPr lang="en-GB" sz="5400" dirty="0">
                <a:solidFill>
                  <a:srgbClr val="1C65F7"/>
                </a:solidFill>
                <a:latin typeface="Open Sauce One" panose="00000500000000000000" pitchFamily="2" charset="0"/>
              </a:rPr>
              <a:t>to build your own posters, flyers, social media posts, banners and more!</a:t>
            </a:r>
          </a:p>
        </p:txBody>
      </p:sp>
    </p:spTree>
    <p:extLst>
      <p:ext uri="{BB962C8B-B14F-4D97-AF65-F5344CB8AC3E}">
        <p14:creationId xmlns:p14="http://schemas.microsoft.com/office/powerpoint/2010/main" val="3121669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0E27E-6EA7-BB38-758B-79BC02A4979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EDAF032-A905-A59A-D496-56A876090489}"/>
              </a:ext>
            </a:extLst>
          </p:cNvPr>
          <p:cNvSpPr>
            <a:spLocks noGrp="1"/>
          </p:cNvSpPr>
          <p:nvPr>
            <p:ph idx="1"/>
          </p:nvPr>
        </p:nvSpPr>
        <p:spPr/>
        <p:txBody>
          <a:bodyPr/>
          <a:lstStyle/>
          <a:p>
            <a:endParaRPr lang="en-GB"/>
          </a:p>
        </p:txBody>
      </p:sp>
      <p:pic>
        <p:nvPicPr>
          <p:cNvPr id="5" name="Picture 4" descr="A screenshot of a computer&#10;&#10;AI-generated content may be incorrect.">
            <a:extLst>
              <a:ext uri="{FF2B5EF4-FFF2-40B4-BE49-F238E27FC236}">
                <a16:creationId xmlns:a16="http://schemas.microsoft.com/office/drawing/2014/main" id="{DF803F4D-2CAE-AEFA-7497-0D6BFCA3CE19}"/>
              </a:ext>
            </a:extLst>
          </p:cNvPr>
          <p:cNvPicPr>
            <a:picLocks noChangeAspect="1"/>
          </p:cNvPicPr>
          <p:nvPr/>
        </p:nvPicPr>
        <p:blipFill>
          <a:blip r:embed="rId2"/>
          <a:stretch>
            <a:fillRect/>
          </a:stretch>
        </p:blipFill>
        <p:spPr>
          <a:xfrm>
            <a:off x="0" y="-448553"/>
            <a:ext cx="12192000" cy="7532331"/>
          </a:xfrm>
          <a:prstGeom prst="rect">
            <a:avLst/>
          </a:prstGeom>
        </p:spPr>
      </p:pic>
    </p:spTree>
    <p:extLst>
      <p:ext uri="{BB962C8B-B14F-4D97-AF65-F5344CB8AC3E}">
        <p14:creationId xmlns:p14="http://schemas.microsoft.com/office/powerpoint/2010/main" val="133478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C65F7"/>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A75C212-FB20-52A3-B44A-F9B6EEBDA9A7}"/>
              </a:ext>
            </a:extLst>
          </p:cNvPr>
          <p:cNvSpPr txBox="1">
            <a:spLocks/>
          </p:cNvSpPr>
          <p:nvPr/>
        </p:nvSpPr>
        <p:spPr>
          <a:xfrm>
            <a:off x="914400" y="211158"/>
            <a:ext cx="10769599" cy="64356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200000"/>
              </a:lnSpc>
            </a:pPr>
            <a:r>
              <a:rPr lang="en-GB" sz="4000" dirty="0">
                <a:solidFill>
                  <a:srgbClr val="F2F4F3"/>
                </a:solidFill>
                <a:latin typeface="Open Sauce One Black" panose="00000A00000000000000" pitchFamily="2" charset="0"/>
              </a:rPr>
              <a:t>or download one of our many Canva templates to create your own…</a:t>
            </a:r>
          </a:p>
          <a:p>
            <a:endParaRPr lang="en-GB" sz="4000" dirty="0">
              <a:solidFill>
                <a:srgbClr val="F2F4F3"/>
              </a:solidFill>
              <a:latin typeface="Open Sauce One Black" panose="00000A00000000000000" pitchFamily="2" charset="0"/>
            </a:endParaRPr>
          </a:p>
        </p:txBody>
      </p:sp>
    </p:spTree>
    <p:extLst>
      <p:ext uri="{BB962C8B-B14F-4D97-AF65-F5344CB8AC3E}">
        <p14:creationId xmlns:p14="http://schemas.microsoft.com/office/powerpoint/2010/main" val="1790244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C65F7"/>
        </a:solidFill>
        <a:effectLst/>
      </p:bgPr>
    </p:bg>
    <p:spTree>
      <p:nvGrpSpPr>
        <p:cNvPr id="1" name=""/>
        <p:cNvGrpSpPr/>
        <p:nvPr/>
      </p:nvGrpSpPr>
      <p:grpSpPr>
        <a:xfrm>
          <a:off x="0" y="0"/>
          <a:ext cx="0" cy="0"/>
          <a:chOff x="0" y="0"/>
          <a:chExt cx="0" cy="0"/>
        </a:xfrm>
      </p:grpSpPr>
      <p:pic>
        <p:nvPicPr>
          <p:cNvPr id="5" name="Content Placeholder 4" descr="A screenshot of a social media post&#10;&#10;AI-generated content may be incorrect.">
            <a:extLst>
              <a:ext uri="{FF2B5EF4-FFF2-40B4-BE49-F238E27FC236}">
                <a16:creationId xmlns:a16="http://schemas.microsoft.com/office/drawing/2014/main" id="{85827F14-AC1B-75A9-48E8-912498696B4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7623" y="177977"/>
            <a:ext cx="9617820" cy="5410024"/>
          </a:xfrm>
        </p:spPr>
      </p:pic>
      <p:sp>
        <p:nvSpPr>
          <p:cNvPr id="6" name="Title 1">
            <a:extLst>
              <a:ext uri="{FF2B5EF4-FFF2-40B4-BE49-F238E27FC236}">
                <a16:creationId xmlns:a16="http://schemas.microsoft.com/office/drawing/2014/main" id="{5EF3DDD9-1EC5-9F4F-C21B-398A2A9E0022}"/>
              </a:ext>
            </a:extLst>
          </p:cNvPr>
          <p:cNvSpPr>
            <a:spLocks noGrp="1"/>
          </p:cNvSpPr>
          <p:nvPr>
            <p:ph type="title"/>
          </p:nvPr>
        </p:nvSpPr>
        <p:spPr>
          <a:xfrm>
            <a:off x="5623498" y="5322930"/>
            <a:ext cx="6756400" cy="1791673"/>
          </a:xfrm>
        </p:spPr>
        <p:txBody>
          <a:bodyPr>
            <a:normAutofit/>
          </a:bodyPr>
          <a:lstStyle/>
          <a:p>
            <a:r>
              <a:rPr lang="en-GB" sz="4800" dirty="0">
                <a:solidFill>
                  <a:srgbClr val="F2F4F3"/>
                </a:solidFill>
                <a:latin typeface="Open Sauce One Black" panose="00000A00000000000000" pitchFamily="2" charset="0"/>
              </a:rPr>
              <a:t>social media posts</a:t>
            </a:r>
          </a:p>
        </p:txBody>
      </p:sp>
    </p:spTree>
    <p:extLst>
      <p:ext uri="{BB962C8B-B14F-4D97-AF65-F5344CB8AC3E}">
        <p14:creationId xmlns:p14="http://schemas.microsoft.com/office/powerpoint/2010/main" val="16023466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C65F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6A188-D319-4DE8-5243-1752FC18D0C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7198647-0280-9E56-A2EF-19742B8448F6}"/>
              </a:ext>
            </a:extLst>
          </p:cNvPr>
          <p:cNvSpPr>
            <a:spLocks noGrp="1"/>
          </p:cNvSpPr>
          <p:nvPr>
            <p:ph idx="1"/>
          </p:nvPr>
        </p:nvSpPr>
        <p:spPr/>
        <p:txBody>
          <a:bodyPr/>
          <a:lstStyle/>
          <a:p>
            <a:endParaRPr lang="en-GB" dirty="0"/>
          </a:p>
        </p:txBody>
      </p:sp>
      <p:pic>
        <p:nvPicPr>
          <p:cNvPr id="7" name="Picture 6" descr="A screen with a keyboard on it&#10;&#10;AI-generated content may be incorrect.">
            <a:extLst>
              <a:ext uri="{FF2B5EF4-FFF2-40B4-BE49-F238E27FC236}">
                <a16:creationId xmlns:a16="http://schemas.microsoft.com/office/drawing/2014/main" id="{8DE846CC-708A-B61E-CC47-B26FC0F9B737}"/>
              </a:ext>
            </a:extLst>
          </p:cNvPr>
          <p:cNvPicPr>
            <a:picLocks noChangeAspect="1"/>
          </p:cNvPicPr>
          <p:nvPr/>
        </p:nvPicPr>
        <p:blipFill>
          <a:blip r:embed="rId2">
            <a:extLst>
              <a:ext uri="{28A0092B-C50C-407E-A947-70E740481C1C}">
                <a14:useLocalDpi xmlns:a14="http://schemas.microsoft.com/office/drawing/2010/main" val="0"/>
              </a:ext>
            </a:extLst>
          </a:blip>
          <a:srcRect b="16214"/>
          <a:stretch>
            <a:fillRect/>
          </a:stretch>
        </p:blipFill>
        <p:spPr>
          <a:xfrm>
            <a:off x="0" y="0"/>
            <a:ext cx="12192000" cy="5746044"/>
          </a:xfrm>
          <a:prstGeom prst="rect">
            <a:avLst/>
          </a:prstGeom>
        </p:spPr>
      </p:pic>
      <p:sp>
        <p:nvSpPr>
          <p:cNvPr id="4" name="Title 1">
            <a:extLst>
              <a:ext uri="{FF2B5EF4-FFF2-40B4-BE49-F238E27FC236}">
                <a16:creationId xmlns:a16="http://schemas.microsoft.com/office/drawing/2014/main" id="{A1D8029E-F33E-CEA4-65CA-83929299B17C}"/>
              </a:ext>
            </a:extLst>
          </p:cNvPr>
          <p:cNvSpPr txBox="1">
            <a:spLocks/>
          </p:cNvSpPr>
          <p:nvPr/>
        </p:nvSpPr>
        <p:spPr>
          <a:xfrm>
            <a:off x="185075" y="5416063"/>
            <a:ext cx="6756400" cy="1791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rgbClr val="F2F4F3"/>
                </a:solidFill>
                <a:latin typeface="Open Sauce One Black" panose="00000A00000000000000" pitchFamily="2" charset="0"/>
              </a:rPr>
              <a:t>PowerPoints</a:t>
            </a:r>
          </a:p>
        </p:txBody>
      </p:sp>
    </p:spTree>
    <p:extLst>
      <p:ext uri="{BB962C8B-B14F-4D97-AF65-F5344CB8AC3E}">
        <p14:creationId xmlns:p14="http://schemas.microsoft.com/office/powerpoint/2010/main" val="687538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F4F3"/>
        </a:solidFill>
        <a:effectLst/>
      </p:bgPr>
    </p:bg>
    <p:spTree>
      <p:nvGrpSpPr>
        <p:cNvPr id="1" name="">
          <a:extLst>
            <a:ext uri="{FF2B5EF4-FFF2-40B4-BE49-F238E27FC236}">
              <a16:creationId xmlns:a16="http://schemas.microsoft.com/office/drawing/2014/main" id="{DC2BD151-0BCB-044B-BF77-E28A4FAD7A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2B7595-6B06-0AFD-E5C6-ACDE8895B238}"/>
              </a:ext>
            </a:extLst>
          </p:cNvPr>
          <p:cNvSpPr>
            <a:spLocks noGrp="1"/>
          </p:cNvSpPr>
          <p:nvPr>
            <p:ph type="title"/>
          </p:nvPr>
        </p:nvSpPr>
        <p:spPr>
          <a:xfrm>
            <a:off x="7598285" y="335180"/>
            <a:ext cx="4212000" cy="1189058"/>
          </a:xfrm>
        </p:spPr>
        <p:txBody>
          <a:bodyPr>
            <a:normAutofit/>
          </a:bodyPr>
          <a:lstStyle/>
          <a:p>
            <a:r>
              <a:rPr lang="en-GB" sz="4800" dirty="0">
                <a:solidFill>
                  <a:srgbClr val="1C65F7"/>
                </a:solidFill>
                <a:latin typeface="Open Sauce One Black" panose="00000A00000000000000" pitchFamily="2" charset="0"/>
              </a:rPr>
              <a:t>web banners</a:t>
            </a:r>
          </a:p>
        </p:txBody>
      </p:sp>
      <p:pic>
        <p:nvPicPr>
          <p:cNvPr id="4" name="Picture 3" descr="A black and white alarm clock&#10;&#10;AI-generated content may be incorrect.">
            <a:extLst>
              <a:ext uri="{FF2B5EF4-FFF2-40B4-BE49-F238E27FC236}">
                <a16:creationId xmlns:a16="http://schemas.microsoft.com/office/drawing/2014/main" id="{DE7463AB-E9DD-DDF6-F679-2A3C86D731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714" y="1524238"/>
            <a:ext cx="11428571" cy="3809524"/>
          </a:xfrm>
          <a:prstGeom prst="rect">
            <a:avLst/>
          </a:prstGeom>
        </p:spPr>
      </p:pic>
    </p:spTree>
    <p:extLst>
      <p:ext uri="{BB962C8B-B14F-4D97-AF65-F5344CB8AC3E}">
        <p14:creationId xmlns:p14="http://schemas.microsoft.com/office/powerpoint/2010/main" val="3649477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2F4F3"/>
        </a:solidFill>
        <a:effectLst/>
      </p:bgPr>
    </p:bg>
    <p:spTree>
      <p:nvGrpSpPr>
        <p:cNvPr id="1" name=""/>
        <p:cNvGrpSpPr/>
        <p:nvPr/>
      </p:nvGrpSpPr>
      <p:grpSpPr>
        <a:xfrm>
          <a:off x="0" y="0"/>
          <a:ext cx="0" cy="0"/>
          <a:chOff x="0" y="0"/>
          <a:chExt cx="0" cy="0"/>
        </a:xfrm>
      </p:grpSpPr>
      <p:pic>
        <p:nvPicPr>
          <p:cNvPr id="5" name="Content Placeholder 4" descr="A hand holding a blue card&#10;&#10;AI-generated content may be incorrect.">
            <a:extLst>
              <a:ext uri="{FF2B5EF4-FFF2-40B4-BE49-F238E27FC236}">
                <a16:creationId xmlns:a16="http://schemas.microsoft.com/office/drawing/2014/main" id="{60492DFD-0B3C-6FEB-AAB5-B9EC29337EB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00" t="20153" r="62517"/>
          <a:stretch>
            <a:fillRect/>
          </a:stretch>
        </p:blipFill>
        <p:spPr>
          <a:xfrm>
            <a:off x="6453353" y="0"/>
            <a:ext cx="5738648" cy="6858000"/>
          </a:xfrm>
        </p:spPr>
      </p:pic>
      <p:sp>
        <p:nvSpPr>
          <p:cNvPr id="14" name="Title 1">
            <a:extLst>
              <a:ext uri="{FF2B5EF4-FFF2-40B4-BE49-F238E27FC236}">
                <a16:creationId xmlns:a16="http://schemas.microsoft.com/office/drawing/2014/main" id="{197C7C17-E032-61BB-A567-2A4DD7BD4447}"/>
              </a:ext>
            </a:extLst>
          </p:cNvPr>
          <p:cNvSpPr txBox="1">
            <a:spLocks/>
          </p:cNvSpPr>
          <p:nvPr/>
        </p:nvSpPr>
        <p:spPr>
          <a:xfrm>
            <a:off x="900000" y="101600"/>
            <a:ext cx="5893189" cy="6545241"/>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GB" sz="5200" dirty="0">
                <a:solidFill>
                  <a:srgbClr val="1C65F7"/>
                </a:solidFill>
                <a:latin typeface="Open Sauce One" panose="00000500000000000000" pitchFamily="2" charset="0"/>
              </a:rPr>
              <a:t>And printed publicity</a:t>
            </a:r>
          </a:p>
          <a:p>
            <a:pPr>
              <a:lnSpc>
                <a:spcPct val="110000"/>
              </a:lnSpc>
            </a:pPr>
            <a:endParaRPr lang="en-GB" sz="5400" dirty="0">
              <a:solidFill>
                <a:srgbClr val="1C65F7"/>
              </a:solidFill>
              <a:latin typeface="Open Sauce One Black" panose="00000A00000000000000" pitchFamily="2" charset="0"/>
            </a:endParaRPr>
          </a:p>
          <a:p>
            <a:r>
              <a:rPr lang="en-GB" sz="5400" dirty="0">
                <a:solidFill>
                  <a:srgbClr val="1C65F7"/>
                </a:solidFill>
                <a:latin typeface="Open Sauce One Black" panose="00000A00000000000000" pitchFamily="2" charset="0"/>
              </a:rPr>
              <a:t>Flyers</a:t>
            </a:r>
          </a:p>
          <a:p>
            <a:endParaRPr lang="en-GB" sz="5400" dirty="0">
              <a:solidFill>
                <a:srgbClr val="1C65F7"/>
              </a:solidFill>
              <a:latin typeface="Open Sauce One Black" panose="00000A00000000000000" pitchFamily="2" charset="0"/>
            </a:endParaRPr>
          </a:p>
          <a:p>
            <a:r>
              <a:rPr lang="en-GB" sz="5400" dirty="0">
                <a:solidFill>
                  <a:srgbClr val="1C65F7"/>
                </a:solidFill>
                <a:latin typeface="Open Sauce One Black" panose="00000A00000000000000" pitchFamily="2" charset="0"/>
              </a:rPr>
              <a:t>Posters</a:t>
            </a:r>
          </a:p>
          <a:p>
            <a:endParaRPr lang="en-GB" sz="5400" dirty="0">
              <a:solidFill>
                <a:srgbClr val="1C65F7"/>
              </a:solidFill>
              <a:latin typeface="Open Sauce One Black" panose="00000A00000000000000" pitchFamily="2" charset="0"/>
            </a:endParaRPr>
          </a:p>
          <a:p>
            <a:r>
              <a:rPr lang="en-GB" sz="5400" dirty="0">
                <a:solidFill>
                  <a:srgbClr val="1C65F7"/>
                </a:solidFill>
                <a:latin typeface="Open Sauce One Black" panose="00000A00000000000000" pitchFamily="2" charset="0"/>
              </a:rPr>
              <a:t>Banners</a:t>
            </a:r>
          </a:p>
          <a:p>
            <a:endParaRPr lang="en-GB" sz="5400" dirty="0">
              <a:solidFill>
                <a:srgbClr val="1C65F7"/>
              </a:solidFill>
              <a:latin typeface="Open Sauce One Black" panose="00000A00000000000000" pitchFamily="2" charset="0"/>
            </a:endParaRPr>
          </a:p>
          <a:p>
            <a:r>
              <a:rPr lang="en-GB" sz="5400" dirty="0">
                <a:solidFill>
                  <a:srgbClr val="1C65F7"/>
                </a:solidFill>
                <a:latin typeface="Open Sauce One Black" panose="00000A00000000000000" pitchFamily="2" charset="0"/>
              </a:rPr>
              <a:t>Billboards</a:t>
            </a:r>
          </a:p>
        </p:txBody>
      </p:sp>
    </p:spTree>
    <p:extLst>
      <p:ext uri="{BB962C8B-B14F-4D97-AF65-F5344CB8AC3E}">
        <p14:creationId xmlns:p14="http://schemas.microsoft.com/office/powerpoint/2010/main" val="2501644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C65F7"/>
        </a:solidFill>
        <a:effectLst/>
      </p:bgPr>
    </p:bg>
    <p:spTree>
      <p:nvGrpSpPr>
        <p:cNvPr id="1" name=""/>
        <p:cNvGrpSpPr/>
        <p:nvPr/>
      </p:nvGrpSpPr>
      <p:grpSpPr>
        <a:xfrm>
          <a:off x="0" y="0"/>
          <a:ext cx="0" cy="0"/>
          <a:chOff x="0" y="0"/>
          <a:chExt cx="0" cy="0"/>
        </a:xfrm>
      </p:grpSpPr>
      <p:pic>
        <p:nvPicPr>
          <p:cNvPr id="9" name="Picture 8" descr="A billboard on a bus stop&#10;&#10;AI-generated content may be incorrect.">
            <a:extLst>
              <a:ext uri="{FF2B5EF4-FFF2-40B4-BE49-F238E27FC236}">
                <a16:creationId xmlns:a16="http://schemas.microsoft.com/office/drawing/2014/main" id="{D7289566-41A1-B897-4DFC-8ECC8F4ECB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178659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sign with a tennis racket on it&#10;&#10;AI-generated content may be incorrect.">
            <a:extLst>
              <a:ext uri="{FF2B5EF4-FFF2-40B4-BE49-F238E27FC236}">
                <a16:creationId xmlns:a16="http://schemas.microsoft.com/office/drawing/2014/main" id="{63C043CD-253B-F345-CBBD-D3FCD66399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28146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2F4F3"/>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377A48C-E3DF-8B1E-735F-F711A34D8453}"/>
              </a:ext>
            </a:extLst>
          </p:cNvPr>
          <p:cNvSpPr txBox="1">
            <a:spLocks/>
          </p:cNvSpPr>
          <p:nvPr/>
        </p:nvSpPr>
        <p:spPr>
          <a:xfrm>
            <a:off x="900000" y="211158"/>
            <a:ext cx="10615361" cy="64356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rgbClr val="1C65F7"/>
                </a:solidFill>
                <a:latin typeface="Open Sauce One" panose="00000500000000000000" pitchFamily="2" charset="0"/>
              </a:rPr>
              <a:t>prefer to design your own from scratch?</a:t>
            </a:r>
          </a:p>
          <a:p>
            <a:endParaRPr lang="en-GB" sz="4000" dirty="0">
              <a:solidFill>
                <a:srgbClr val="1C65F7"/>
              </a:solidFill>
              <a:latin typeface="Open Sauce One Black" panose="00000A00000000000000" pitchFamily="2" charset="0"/>
            </a:endParaRPr>
          </a:p>
          <a:p>
            <a:pPr>
              <a:lnSpc>
                <a:spcPct val="200000"/>
              </a:lnSpc>
            </a:pPr>
            <a:r>
              <a:rPr lang="en-GB" sz="4000" dirty="0">
                <a:solidFill>
                  <a:srgbClr val="1C65F7"/>
                </a:solidFill>
                <a:latin typeface="Open Sauce One Black" panose="00000A00000000000000" pitchFamily="2" charset="0"/>
              </a:rPr>
              <a:t>download the campaign imagery, fonts and more to create eye-catching publicity to fit your needs!</a:t>
            </a:r>
          </a:p>
        </p:txBody>
      </p:sp>
    </p:spTree>
    <p:extLst>
      <p:ext uri="{BB962C8B-B14F-4D97-AF65-F5344CB8AC3E}">
        <p14:creationId xmlns:p14="http://schemas.microsoft.com/office/powerpoint/2010/main" val="3840286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F4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62166-759B-4D2F-2CF4-42EFBEE44CE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21B1491-5F08-DA20-1A71-7510E936D188}"/>
              </a:ext>
            </a:extLst>
          </p:cNvPr>
          <p:cNvSpPr>
            <a:spLocks noGrp="1"/>
          </p:cNvSpPr>
          <p:nvPr>
            <p:ph idx="1"/>
          </p:nvPr>
        </p:nvSpPr>
        <p:spPr/>
        <p:txBody>
          <a:bodyPr/>
          <a:lstStyle/>
          <a:p>
            <a:endParaRPr lang="en-GB"/>
          </a:p>
        </p:txBody>
      </p:sp>
      <p:pic>
        <p:nvPicPr>
          <p:cNvPr id="13" name="Picture 12" descr="A person reading a book&#10;&#10;AI-generated content may be incorrect.">
            <a:extLst>
              <a:ext uri="{FF2B5EF4-FFF2-40B4-BE49-F238E27FC236}">
                <a16:creationId xmlns:a16="http://schemas.microsoft.com/office/drawing/2014/main" id="{CB172E9C-289D-7D5F-C115-EBBA5474B5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26" y="-501209"/>
            <a:ext cx="14598448" cy="8211627"/>
          </a:xfrm>
          <a:prstGeom prst="rect">
            <a:avLst/>
          </a:prstGeom>
        </p:spPr>
      </p:pic>
    </p:spTree>
    <p:extLst>
      <p:ext uri="{BB962C8B-B14F-4D97-AF65-F5344CB8AC3E}">
        <p14:creationId xmlns:p14="http://schemas.microsoft.com/office/powerpoint/2010/main" val="5944198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dder on a blue background&#10;&#10;AI-generated content may be incorrect.">
            <a:extLst>
              <a:ext uri="{FF2B5EF4-FFF2-40B4-BE49-F238E27FC236}">
                <a16:creationId xmlns:a16="http://schemas.microsoft.com/office/drawing/2014/main" id="{1F741B3B-61A6-E44B-2A3F-187614EBBB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366443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E4057"/>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9A1540-0433-954F-81B6-C602E91A1378}"/>
              </a:ext>
            </a:extLst>
          </p:cNvPr>
          <p:cNvSpPr>
            <a:spLocks noGrp="1"/>
          </p:cNvSpPr>
          <p:nvPr>
            <p:ph type="title"/>
          </p:nvPr>
        </p:nvSpPr>
        <p:spPr>
          <a:xfrm>
            <a:off x="838200" y="365125"/>
            <a:ext cx="10515600" cy="6169239"/>
          </a:xfrm>
        </p:spPr>
        <p:txBody>
          <a:bodyPr>
            <a:normAutofit/>
          </a:bodyPr>
          <a:lstStyle/>
          <a:p>
            <a:pPr algn="ctr">
              <a:lnSpc>
                <a:spcPct val="120000"/>
              </a:lnSpc>
            </a:pPr>
            <a:r>
              <a:rPr lang="en-GB" sz="2400" dirty="0">
                <a:solidFill>
                  <a:schemeClr val="bg1"/>
                </a:solidFill>
                <a:latin typeface="Open Sauce One" panose="00000500000000000000" pitchFamily="2" charset="0"/>
              </a:rPr>
              <a:t>LIFE ‘26 is a nationwide gospel mission</a:t>
            </a:r>
            <a:br>
              <a:rPr lang="en-GB" sz="2400" dirty="0">
                <a:solidFill>
                  <a:schemeClr val="bg1"/>
                </a:solidFill>
                <a:latin typeface="Open Sauce One" panose="00000500000000000000" pitchFamily="2" charset="0"/>
              </a:rPr>
            </a:br>
            <a:r>
              <a:rPr lang="en-GB" sz="2400" dirty="0">
                <a:solidFill>
                  <a:schemeClr val="bg1"/>
                </a:solidFill>
                <a:latin typeface="Open Sauce One" panose="00000500000000000000" pitchFamily="2" charset="0"/>
              </a:rPr>
              <a:t>through local churches beginning March 2026.  </a:t>
            </a:r>
            <a:br>
              <a:rPr lang="en-GB" sz="2400" dirty="0">
                <a:solidFill>
                  <a:schemeClr val="bg1"/>
                </a:solidFill>
                <a:latin typeface="Open Sauce One" panose="00000500000000000000" pitchFamily="2" charset="0"/>
              </a:rPr>
            </a:br>
            <a:br>
              <a:rPr lang="en-GB" sz="2400" dirty="0">
                <a:solidFill>
                  <a:schemeClr val="bg1"/>
                </a:solidFill>
                <a:latin typeface="Open Sauce One" panose="00000500000000000000" pitchFamily="2" charset="0"/>
              </a:rPr>
            </a:br>
            <a:r>
              <a:rPr lang="en-GB" sz="2400" dirty="0">
                <a:solidFill>
                  <a:schemeClr val="bg1"/>
                </a:solidFill>
                <a:latin typeface="Open Sauce One" panose="00000500000000000000" pitchFamily="2" charset="0"/>
              </a:rPr>
              <a:t>Churches across the whole of the UK are joining together</a:t>
            </a:r>
            <a:br>
              <a:rPr lang="en-GB" sz="2400" dirty="0">
                <a:solidFill>
                  <a:schemeClr val="bg1"/>
                </a:solidFill>
                <a:latin typeface="Open Sauce One" panose="00000500000000000000" pitchFamily="2" charset="0"/>
              </a:rPr>
            </a:br>
            <a:r>
              <a:rPr lang="en-GB" sz="2400" dirty="0">
                <a:solidFill>
                  <a:schemeClr val="bg1"/>
                </a:solidFill>
                <a:latin typeface="Open Sauce One" panose="00000500000000000000" pitchFamily="2" charset="0"/>
              </a:rPr>
              <a:t>to invite people in their communities to find life in Jesus</a:t>
            </a:r>
            <a:br>
              <a:rPr lang="en-GB" sz="2400" dirty="0">
                <a:solidFill>
                  <a:schemeClr val="bg1"/>
                </a:solidFill>
                <a:latin typeface="Open Sauce One" panose="00000500000000000000" pitchFamily="2" charset="0"/>
              </a:rPr>
            </a:br>
            <a:br>
              <a:rPr lang="en-GB" sz="2400" dirty="0">
                <a:solidFill>
                  <a:schemeClr val="bg1"/>
                </a:solidFill>
                <a:latin typeface="Open Sauce One" panose="00000500000000000000" pitchFamily="2" charset="0"/>
              </a:rPr>
            </a:br>
            <a:r>
              <a:rPr lang="en-GB" sz="3200" b="1" dirty="0">
                <a:solidFill>
                  <a:schemeClr val="bg1"/>
                </a:solidFill>
                <a:latin typeface="Open Sauce One" panose="00000500000000000000" pitchFamily="2" charset="0"/>
              </a:rPr>
              <a:t>Join the LIFE ‘26 mission today</a:t>
            </a:r>
            <a:br>
              <a:rPr lang="en-GB" sz="2400" dirty="0">
                <a:solidFill>
                  <a:schemeClr val="bg1"/>
                </a:solidFill>
                <a:latin typeface="Open Sauce One" panose="00000500000000000000" pitchFamily="2" charset="0"/>
              </a:rPr>
            </a:br>
            <a:br>
              <a:rPr lang="en-GB" sz="2400" dirty="0">
                <a:solidFill>
                  <a:schemeClr val="bg1"/>
                </a:solidFill>
                <a:latin typeface="Open Sauce One" panose="00000500000000000000" pitchFamily="2" charset="0"/>
              </a:rPr>
            </a:br>
            <a:r>
              <a:rPr lang="en-GB" sz="3200" i="1" dirty="0">
                <a:solidFill>
                  <a:schemeClr val="bg1"/>
                </a:solidFill>
                <a:latin typeface="Open Sauce One" panose="00000500000000000000" pitchFamily="2" charset="0"/>
              </a:rPr>
              <a:t>Together we can reach our nation(s) with the gospel</a:t>
            </a:r>
            <a:br>
              <a:rPr lang="en-GB" sz="2400" dirty="0">
                <a:solidFill>
                  <a:schemeClr val="bg1"/>
                </a:solidFill>
                <a:latin typeface="Open Sauce One" panose="00000500000000000000" pitchFamily="2" charset="0"/>
              </a:rPr>
            </a:br>
            <a:br>
              <a:rPr lang="en-GB" sz="2400" dirty="0">
                <a:solidFill>
                  <a:schemeClr val="bg1"/>
                </a:solidFill>
                <a:latin typeface="Open Sauce One" panose="00000500000000000000" pitchFamily="2" charset="0"/>
              </a:rPr>
            </a:br>
            <a:r>
              <a:rPr lang="en-GB" sz="2800" b="1" dirty="0">
                <a:solidFill>
                  <a:schemeClr val="bg1"/>
                </a:solidFill>
                <a:latin typeface="Open Sauce One" panose="00000500000000000000" pitchFamily="2" charset="0"/>
              </a:rPr>
              <a:t>apassionforlife.org.uk/life26</a:t>
            </a:r>
            <a:endParaRPr lang="en-GB" sz="2400" b="1" dirty="0">
              <a:solidFill>
                <a:schemeClr val="bg1"/>
              </a:solidFill>
              <a:latin typeface="Open Sauce One" panose="00000500000000000000" pitchFamily="2" charset="0"/>
            </a:endParaRPr>
          </a:p>
        </p:txBody>
      </p:sp>
      <p:pic>
        <p:nvPicPr>
          <p:cNvPr id="6" name="Picture 5" descr="A logo with a black background&#10;&#10;AI-generated content may be incorrect.">
            <a:extLst>
              <a:ext uri="{FF2B5EF4-FFF2-40B4-BE49-F238E27FC236}">
                <a16:creationId xmlns:a16="http://schemas.microsoft.com/office/drawing/2014/main" id="{6257079D-42B7-E13D-6020-058AD9B3FF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9198" y="365125"/>
            <a:ext cx="1000874" cy="1000874"/>
          </a:xfrm>
          <a:prstGeom prst="rect">
            <a:avLst/>
          </a:prstGeom>
        </p:spPr>
      </p:pic>
    </p:spTree>
    <p:extLst>
      <p:ext uri="{BB962C8B-B14F-4D97-AF65-F5344CB8AC3E}">
        <p14:creationId xmlns:p14="http://schemas.microsoft.com/office/powerpoint/2010/main" val="1636673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F4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479AD-F60F-5977-3C86-3B5086E2F14D}"/>
              </a:ext>
            </a:extLst>
          </p:cNvPr>
          <p:cNvSpPr>
            <a:spLocks noGrp="1"/>
          </p:cNvSpPr>
          <p:nvPr>
            <p:ph type="title"/>
          </p:nvPr>
        </p:nvSpPr>
        <p:spPr>
          <a:xfrm>
            <a:off x="838199" y="365125"/>
            <a:ext cx="11172289" cy="1325563"/>
          </a:xfrm>
        </p:spPr>
        <p:txBody>
          <a:bodyPr>
            <a:normAutofit/>
          </a:bodyPr>
          <a:lstStyle/>
          <a:p>
            <a:pPr algn="ctr">
              <a:lnSpc>
                <a:spcPct val="100000"/>
              </a:lnSpc>
              <a:spcAft>
                <a:spcPts val="2400"/>
              </a:spcAft>
            </a:pPr>
            <a:r>
              <a:rPr lang="en-GB" sz="4000" dirty="0">
                <a:solidFill>
                  <a:srgbClr val="1C65F7"/>
                </a:solidFill>
                <a:latin typeface="Open Sauce One Black" panose="00000A00000000000000" pitchFamily="2" charset="0"/>
              </a:rPr>
              <a:t>Ever feel like something’s missing?</a:t>
            </a:r>
          </a:p>
        </p:txBody>
      </p:sp>
      <p:sp>
        <p:nvSpPr>
          <p:cNvPr id="3" name="Content Placeholder 2">
            <a:extLst>
              <a:ext uri="{FF2B5EF4-FFF2-40B4-BE49-F238E27FC236}">
                <a16:creationId xmlns:a16="http://schemas.microsoft.com/office/drawing/2014/main" id="{E6BC92C9-D080-77A8-8276-05CA063C539A}"/>
              </a:ext>
            </a:extLst>
          </p:cNvPr>
          <p:cNvSpPr>
            <a:spLocks noGrp="1"/>
          </p:cNvSpPr>
          <p:nvPr>
            <p:ph idx="1"/>
          </p:nvPr>
        </p:nvSpPr>
        <p:spPr>
          <a:xfrm>
            <a:off x="838199" y="1690688"/>
            <a:ext cx="3826267" cy="4720385"/>
          </a:xfrm>
        </p:spPr>
        <p:txBody>
          <a:bodyPr anchor="ctr" anchorCtr="0">
            <a:normAutofit/>
          </a:bodyPr>
          <a:lstStyle/>
          <a:p>
            <a:pPr marL="0" indent="0">
              <a:lnSpc>
                <a:spcPct val="130000"/>
              </a:lnSpc>
              <a:buNone/>
            </a:pPr>
            <a:r>
              <a:rPr lang="en-US" sz="2400" b="1" dirty="0">
                <a:solidFill>
                  <a:srgbClr val="1C65F7"/>
                </a:solidFill>
                <a:latin typeface="Open Sauce One" panose="00000500000000000000" pitchFamily="2" charset="0"/>
              </a:rPr>
              <a:t>Imagine this question all around your town, city or village. On posters, billboards and flyers; in newspapers; being shared through social media. Together with an invitation, a call, to find life in Jesus.</a:t>
            </a:r>
            <a:endParaRPr lang="en-GB" dirty="0">
              <a:latin typeface="Open Sauce One" panose="00000500000000000000" pitchFamily="2" charset="0"/>
            </a:endParaRPr>
          </a:p>
        </p:txBody>
      </p:sp>
      <p:pic>
        <p:nvPicPr>
          <p:cNvPr id="4" name="Content Placeholder 4" descr="A large blue sign with a watch on it&#10;&#10;AI-generated content may be incorrect.">
            <a:extLst>
              <a:ext uri="{FF2B5EF4-FFF2-40B4-BE49-F238E27FC236}">
                <a16:creationId xmlns:a16="http://schemas.microsoft.com/office/drawing/2014/main" id="{6BB9D8F4-95BD-5711-D237-CCED6883B3B2}"/>
              </a:ext>
            </a:extLst>
          </p:cNvPr>
          <p:cNvPicPr>
            <a:picLocks noChangeAspect="1"/>
          </p:cNvPicPr>
          <p:nvPr/>
        </p:nvPicPr>
        <p:blipFill>
          <a:blip r:embed="rId2">
            <a:extLst>
              <a:ext uri="{28A0092B-C50C-407E-A947-70E740481C1C}">
                <a14:useLocalDpi xmlns:a14="http://schemas.microsoft.com/office/drawing/2010/main" val="0"/>
              </a:ext>
            </a:extLst>
          </a:blip>
          <a:srcRect l="9268" t="580" r="6932" b="15621"/>
          <a:stretch>
            <a:fillRect/>
          </a:stretch>
        </p:blipFill>
        <p:spPr>
          <a:xfrm>
            <a:off x="5229546" y="1819025"/>
            <a:ext cx="6780943" cy="4519824"/>
          </a:xfrm>
          <a:prstGeom prst="rect">
            <a:avLst/>
          </a:prstGeom>
        </p:spPr>
      </p:pic>
    </p:spTree>
    <p:extLst>
      <p:ext uri="{BB962C8B-B14F-4D97-AF65-F5344CB8AC3E}">
        <p14:creationId xmlns:p14="http://schemas.microsoft.com/office/powerpoint/2010/main" val="2773459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90C31-28E1-45DA-5C45-2FE700B6E3F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7BEAEE-294E-E9D9-FA58-524034159810}"/>
              </a:ext>
            </a:extLst>
          </p:cNvPr>
          <p:cNvSpPr>
            <a:spLocks noGrp="1"/>
          </p:cNvSpPr>
          <p:nvPr>
            <p:ph idx="1"/>
          </p:nvPr>
        </p:nvSpPr>
        <p:spPr>
          <a:xfrm>
            <a:off x="6096000" y="798786"/>
            <a:ext cx="5257800" cy="4918842"/>
          </a:xfrm>
        </p:spPr>
        <p:txBody>
          <a:bodyPr anchor="ctr" anchorCtr="0">
            <a:normAutofit lnSpcReduction="10000"/>
          </a:bodyPr>
          <a:lstStyle/>
          <a:p>
            <a:pPr marL="0" indent="0">
              <a:lnSpc>
                <a:spcPct val="140000"/>
              </a:lnSpc>
              <a:buNone/>
            </a:pPr>
            <a:r>
              <a:rPr lang="en-US" sz="1800" dirty="0">
                <a:latin typeface="Open Sauce One" panose="00000500000000000000" pitchFamily="2" charset="0"/>
              </a:rPr>
              <a:t>The imagery and wording that together constitute the campaign identity have been designed by our friends at </a:t>
            </a:r>
            <a:r>
              <a:rPr lang="en-US" sz="1800" b="1" dirty="0">
                <a:latin typeface="Open Sauce One" panose="00000500000000000000" pitchFamily="2" charset="0"/>
                <a:hlinkClick r:id="rId2">
                  <a:extLst>
                    <a:ext uri="{A12FA001-AC4F-418D-AE19-62706E023703}">
                      <ahyp:hlinkClr xmlns:ahyp="http://schemas.microsoft.com/office/drawing/2018/hyperlinkcolor" val="tx"/>
                    </a:ext>
                  </a:extLst>
                </a:hlinkClick>
              </a:rPr>
              <a:t>Something More Creative</a:t>
            </a:r>
            <a:r>
              <a:rPr lang="en-US" sz="1800" dirty="0">
                <a:latin typeface="Open Sauce One" panose="00000500000000000000" pitchFamily="2" charset="0"/>
              </a:rPr>
              <a:t> to be eye-catching; arouse interest; and be up front that the Life ‘26 mission is all about inviting people to </a:t>
            </a:r>
            <a:r>
              <a:rPr lang="en-US" sz="1800" b="1" dirty="0">
                <a:latin typeface="Open Sauce One" panose="00000500000000000000" pitchFamily="2" charset="0"/>
              </a:rPr>
              <a:t>find life in Jesus</a:t>
            </a:r>
            <a:r>
              <a:rPr lang="en-US" sz="1800" dirty="0">
                <a:latin typeface="Open Sauce One" panose="00000500000000000000" pitchFamily="2" charset="0"/>
              </a:rPr>
              <a:t>. </a:t>
            </a:r>
          </a:p>
          <a:p>
            <a:pPr marL="0" indent="0">
              <a:lnSpc>
                <a:spcPct val="140000"/>
              </a:lnSpc>
              <a:buNone/>
            </a:pPr>
            <a:r>
              <a:rPr lang="en-US" sz="1800" dirty="0">
                <a:latin typeface="Open Sauce One" panose="00000500000000000000" pitchFamily="2" charset="0"/>
              </a:rPr>
              <a:t>Visually the adverts playfully arouse interest with images of everyday objects with something essential missing, such as a tennis racquet with no strings or a road sign with no words. The big question asked in the headline engages with the growing awareness in the culture that something is missing.</a:t>
            </a:r>
            <a:endParaRPr lang="en-GB" dirty="0">
              <a:latin typeface="Open Sauce One" panose="00000500000000000000" pitchFamily="2" charset="0"/>
            </a:endParaRPr>
          </a:p>
        </p:txBody>
      </p:sp>
      <p:pic>
        <p:nvPicPr>
          <p:cNvPr id="4" name="Picture 3" descr="A white teapot on a blue background&#10;&#10;AI-generated content may be incorrect.">
            <a:extLst>
              <a:ext uri="{FF2B5EF4-FFF2-40B4-BE49-F238E27FC236}">
                <a16:creationId xmlns:a16="http://schemas.microsoft.com/office/drawing/2014/main" id="{500C548A-0B7F-5225-8F2C-B2FBACAF5E7F}"/>
              </a:ext>
            </a:extLst>
          </p:cNvPr>
          <p:cNvPicPr>
            <a:picLocks noChangeAspect="1"/>
          </p:cNvPicPr>
          <p:nvPr/>
        </p:nvPicPr>
        <p:blipFill>
          <a:blip r:embed="rId3">
            <a:extLst>
              <a:ext uri="{28A0092B-C50C-407E-A947-70E740481C1C}">
                <a14:useLocalDpi xmlns:a14="http://schemas.microsoft.com/office/drawing/2010/main" val="0"/>
              </a:ext>
            </a:extLst>
          </a:blip>
          <a:srcRect l="17795" t="19778" r="16262" b="4293"/>
          <a:stretch>
            <a:fillRect/>
          </a:stretch>
        </p:blipFill>
        <p:spPr>
          <a:xfrm>
            <a:off x="504000" y="798787"/>
            <a:ext cx="4918843" cy="4918841"/>
          </a:xfrm>
          <a:prstGeom prst="rect">
            <a:avLst/>
          </a:prstGeom>
        </p:spPr>
      </p:pic>
    </p:spTree>
    <p:extLst>
      <p:ext uri="{BB962C8B-B14F-4D97-AF65-F5344CB8AC3E}">
        <p14:creationId xmlns:p14="http://schemas.microsoft.com/office/powerpoint/2010/main" val="2188693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489C4-0697-405A-3018-E2497B8EAEB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37B4A5-BEF0-9E92-BB22-55CA29BEFCB8}"/>
              </a:ext>
            </a:extLst>
          </p:cNvPr>
          <p:cNvSpPr>
            <a:spLocks noGrp="1"/>
          </p:cNvSpPr>
          <p:nvPr>
            <p:ph idx="1"/>
          </p:nvPr>
        </p:nvSpPr>
        <p:spPr>
          <a:xfrm>
            <a:off x="5301464" y="829030"/>
            <a:ext cx="6052335" cy="5032375"/>
          </a:xfrm>
        </p:spPr>
        <p:txBody>
          <a:bodyPr anchor="ctr" anchorCtr="0">
            <a:normAutofit/>
          </a:bodyPr>
          <a:lstStyle/>
          <a:p>
            <a:pPr marL="0" indent="0">
              <a:lnSpc>
                <a:spcPct val="130000"/>
              </a:lnSpc>
              <a:buNone/>
            </a:pPr>
            <a:r>
              <a:rPr lang="en-US" sz="2400" b="1" i="1" dirty="0">
                <a:solidFill>
                  <a:srgbClr val="1C65F7"/>
                </a:solidFill>
                <a:latin typeface="Open Sauce One" panose="00000500000000000000" pitchFamily="2" charset="0"/>
              </a:rPr>
              <a:t>There is a crisis of identity in our culture, and people are looking for a better story that gives them purpose, meaning, joy and peace.</a:t>
            </a:r>
          </a:p>
          <a:p>
            <a:pPr marL="0" indent="0">
              <a:lnSpc>
                <a:spcPct val="130000"/>
              </a:lnSpc>
              <a:buNone/>
            </a:pPr>
            <a:r>
              <a:rPr lang="en-US" sz="1800" dirty="0">
                <a:latin typeface="Open Sauce One" panose="00000500000000000000" pitchFamily="2" charset="0"/>
              </a:rPr>
              <a:t>Anecdotally we were hearing </a:t>
            </a:r>
            <a:r>
              <a:rPr lang="en-US" sz="1800" dirty="0" err="1">
                <a:latin typeface="Open Sauce One" panose="00000500000000000000" pitchFamily="2" charset="0"/>
              </a:rPr>
              <a:t>rumours</a:t>
            </a:r>
            <a:r>
              <a:rPr lang="en-US" sz="1800" dirty="0">
                <a:latin typeface="Open Sauce One" panose="00000500000000000000" pitchFamily="2" charset="0"/>
              </a:rPr>
              <a:t> of more and more people showing up at churches with the same statement: </a:t>
            </a:r>
            <a:r>
              <a:rPr lang="en-US" sz="1800" i="1" dirty="0">
                <a:latin typeface="Open Sauce One" panose="00000500000000000000" pitchFamily="2" charset="0"/>
              </a:rPr>
              <a:t>“I feel like something’s missing.” </a:t>
            </a:r>
            <a:endParaRPr lang="en-US" sz="1800" dirty="0">
              <a:latin typeface="Open Sauce One" panose="00000500000000000000" pitchFamily="2" charset="0"/>
            </a:endParaRPr>
          </a:p>
          <a:p>
            <a:pPr marL="0" indent="0">
              <a:lnSpc>
                <a:spcPct val="130000"/>
              </a:lnSpc>
              <a:buNone/>
            </a:pPr>
            <a:r>
              <a:rPr lang="en-US" sz="1800" dirty="0">
                <a:latin typeface="Open Sauce One" panose="00000500000000000000" pitchFamily="2" charset="0"/>
              </a:rPr>
              <a:t>The Finding Jesus research conducted by the Evangelical Alliance confirmed that this sense of ‘something missing’ is motivating many in their exploration of the Christian faith.</a:t>
            </a:r>
            <a:endParaRPr lang="en-GB" dirty="0">
              <a:latin typeface="Open Sauce One" panose="00000500000000000000" pitchFamily="2" charset="0"/>
            </a:endParaRPr>
          </a:p>
        </p:txBody>
      </p:sp>
      <p:pic>
        <p:nvPicPr>
          <p:cNvPr id="2" name="Picture 1" descr="A person in vest and white text on a wall&#10;&#10;AI-generated content may be incorrect.">
            <a:extLst>
              <a:ext uri="{FF2B5EF4-FFF2-40B4-BE49-F238E27FC236}">
                <a16:creationId xmlns:a16="http://schemas.microsoft.com/office/drawing/2014/main" id="{AA81B9A7-B825-FBCE-F63B-FEBDE9C32DEE}"/>
              </a:ext>
            </a:extLst>
          </p:cNvPr>
          <p:cNvPicPr>
            <a:picLocks noChangeAspect="1"/>
          </p:cNvPicPr>
          <p:nvPr/>
        </p:nvPicPr>
        <p:blipFill>
          <a:blip r:embed="rId2">
            <a:extLst>
              <a:ext uri="{28A0092B-C50C-407E-A947-70E740481C1C}">
                <a14:useLocalDpi xmlns:a14="http://schemas.microsoft.com/office/drawing/2010/main" val="0"/>
              </a:ext>
            </a:extLst>
          </a:blip>
          <a:srcRect l="25197" r="25759"/>
          <a:stretch>
            <a:fillRect/>
          </a:stretch>
        </p:blipFill>
        <p:spPr>
          <a:xfrm>
            <a:off x="503434" y="829030"/>
            <a:ext cx="4387779" cy="5032375"/>
          </a:xfrm>
          <a:prstGeom prst="rect">
            <a:avLst/>
          </a:prstGeom>
        </p:spPr>
      </p:pic>
    </p:spTree>
    <p:extLst>
      <p:ext uri="{BB962C8B-B14F-4D97-AF65-F5344CB8AC3E}">
        <p14:creationId xmlns:p14="http://schemas.microsoft.com/office/powerpoint/2010/main" val="4168975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660CE-E5EB-FC11-23DA-8AA233D78CE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7B41A9-46FD-5CB8-8FC4-7E138DC9F211}"/>
              </a:ext>
            </a:extLst>
          </p:cNvPr>
          <p:cNvSpPr>
            <a:spLocks noGrp="1"/>
          </p:cNvSpPr>
          <p:nvPr>
            <p:ph idx="1"/>
          </p:nvPr>
        </p:nvSpPr>
        <p:spPr>
          <a:xfrm>
            <a:off x="6318608" y="1094168"/>
            <a:ext cx="5035192" cy="4669664"/>
          </a:xfrm>
        </p:spPr>
        <p:txBody>
          <a:bodyPr anchor="ctr" anchorCtr="0">
            <a:normAutofit fontScale="92500"/>
          </a:bodyPr>
          <a:lstStyle/>
          <a:p>
            <a:pPr marL="0" indent="0">
              <a:lnSpc>
                <a:spcPct val="140000"/>
              </a:lnSpc>
              <a:buNone/>
            </a:pPr>
            <a:r>
              <a:rPr lang="en-US" sz="1800" dirty="0">
                <a:latin typeface="Open Sauce One" panose="00000500000000000000" pitchFamily="2" charset="0"/>
              </a:rPr>
              <a:t>The campaign invites people to find the life, peace, purpose, hope, security, forgiveness (and more) that they are looking for by finding life in Jesus.  Any word that reflects a blessing of the gospel – the life to the full that Jesus offers – can be used in the strapline.</a:t>
            </a:r>
          </a:p>
          <a:p>
            <a:pPr marL="0" indent="0">
              <a:lnSpc>
                <a:spcPct val="100000"/>
              </a:lnSpc>
              <a:buNone/>
            </a:pPr>
            <a:r>
              <a:rPr lang="en-US" sz="2400" b="1" dirty="0">
                <a:solidFill>
                  <a:srgbClr val="1C65F7"/>
                </a:solidFill>
                <a:latin typeface="Open Sauce One" panose="00000500000000000000" pitchFamily="2" charset="0"/>
              </a:rPr>
              <a:t>Find the …… you are looking for.</a:t>
            </a:r>
          </a:p>
          <a:p>
            <a:pPr marL="0" indent="0">
              <a:lnSpc>
                <a:spcPct val="100000"/>
              </a:lnSpc>
              <a:buNone/>
            </a:pPr>
            <a:r>
              <a:rPr lang="en-US" sz="2400" b="1" dirty="0">
                <a:solidFill>
                  <a:srgbClr val="1C65F7"/>
                </a:solidFill>
                <a:latin typeface="Open Sauce One" panose="00000500000000000000" pitchFamily="2" charset="0"/>
              </a:rPr>
              <a:t>Find life in Jesus</a:t>
            </a:r>
          </a:p>
          <a:p>
            <a:pPr marL="0" indent="0">
              <a:lnSpc>
                <a:spcPct val="140000"/>
              </a:lnSpc>
              <a:buNone/>
            </a:pPr>
            <a:r>
              <a:rPr lang="en-US" sz="1800" dirty="0">
                <a:latin typeface="Open Sauce One" panose="00000500000000000000" pitchFamily="2" charset="0"/>
              </a:rPr>
              <a:t>The public-facing website </a:t>
            </a:r>
            <a:r>
              <a:rPr lang="en-US" sz="1800" b="1" dirty="0">
                <a:solidFill>
                  <a:srgbClr val="1C65F7"/>
                </a:solidFill>
                <a:latin typeface="Open Sauce One" panose="00000500000000000000" pitchFamily="2" charset="0"/>
              </a:rPr>
              <a:t>findlifeinJesus.org </a:t>
            </a:r>
            <a:r>
              <a:rPr lang="en-US" sz="1800" dirty="0">
                <a:latin typeface="Open Sauce One" panose="00000500000000000000" pitchFamily="2" charset="0"/>
              </a:rPr>
              <a:t>will point people to Jesus and help them find a church where they can find out more.</a:t>
            </a:r>
          </a:p>
        </p:txBody>
      </p:sp>
      <p:pic>
        <p:nvPicPr>
          <p:cNvPr id="2" name="Picture 1" descr="A person looking out a window&#10;&#10;AI-generated content may be incorrect.">
            <a:extLst>
              <a:ext uri="{FF2B5EF4-FFF2-40B4-BE49-F238E27FC236}">
                <a16:creationId xmlns:a16="http://schemas.microsoft.com/office/drawing/2014/main" id="{A3514B79-4A03-680B-1C3F-D4FF0C7F924A}"/>
              </a:ext>
            </a:extLst>
          </p:cNvPr>
          <p:cNvPicPr>
            <a:picLocks noChangeAspect="1"/>
          </p:cNvPicPr>
          <p:nvPr/>
        </p:nvPicPr>
        <p:blipFill>
          <a:blip r:embed="rId2"/>
          <a:stretch>
            <a:fillRect/>
          </a:stretch>
        </p:blipFill>
        <p:spPr>
          <a:xfrm>
            <a:off x="504000" y="1094168"/>
            <a:ext cx="5298866" cy="4669664"/>
          </a:xfrm>
          <a:prstGeom prst="rect">
            <a:avLst/>
          </a:prstGeom>
        </p:spPr>
      </p:pic>
    </p:spTree>
    <p:extLst>
      <p:ext uri="{BB962C8B-B14F-4D97-AF65-F5344CB8AC3E}">
        <p14:creationId xmlns:p14="http://schemas.microsoft.com/office/powerpoint/2010/main" val="599056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F4F3"/>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7C0C72B-6227-D7A2-74F0-587577BAC062}"/>
              </a:ext>
            </a:extLst>
          </p:cNvPr>
          <p:cNvSpPr txBox="1">
            <a:spLocks/>
          </p:cNvSpPr>
          <p:nvPr/>
        </p:nvSpPr>
        <p:spPr>
          <a:xfrm>
            <a:off x="900000" y="124177"/>
            <a:ext cx="11182837" cy="62653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GB" sz="5400" dirty="0">
                <a:solidFill>
                  <a:srgbClr val="1C65F7"/>
                </a:solidFill>
                <a:latin typeface="Open Sauce One Black" panose="00000A00000000000000" pitchFamily="2" charset="0"/>
              </a:rPr>
              <a:t>advertising your events, services, and other outreach?</a:t>
            </a:r>
          </a:p>
          <a:p>
            <a:pPr>
              <a:lnSpc>
                <a:spcPct val="120000"/>
              </a:lnSpc>
            </a:pPr>
            <a:endParaRPr lang="en-GB" sz="5400" dirty="0">
              <a:solidFill>
                <a:srgbClr val="1C65F7"/>
              </a:solidFill>
              <a:latin typeface="Open Sauce One Black" panose="00000A00000000000000" pitchFamily="2" charset="0"/>
            </a:endParaRPr>
          </a:p>
          <a:p>
            <a:pPr>
              <a:lnSpc>
                <a:spcPct val="120000"/>
              </a:lnSpc>
            </a:pPr>
            <a:r>
              <a:rPr lang="en-GB" sz="4800" dirty="0">
                <a:solidFill>
                  <a:srgbClr val="1C65F7"/>
                </a:solidFill>
                <a:latin typeface="Open Sauce One" panose="00000500000000000000" pitchFamily="2" charset="0"/>
              </a:rPr>
              <a:t>First select which images you want to use from our image bank</a:t>
            </a:r>
          </a:p>
        </p:txBody>
      </p:sp>
    </p:spTree>
    <p:extLst>
      <p:ext uri="{BB962C8B-B14F-4D97-AF65-F5344CB8AC3E}">
        <p14:creationId xmlns:p14="http://schemas.microsoft.com/office/powerpoint/2010/main" val="1198509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3" name="Picture 22" descr="A watch on a blue background&#10;&#10;AI-generated content may be incorrect.">
            <a:extLst>
              <a:ext uri="{FF2B5EF4-FFF2-40B4-BE49-F238E27FC236}">
                <a16:creationId xmlns:a16="http://schemas.microsoft.com/office/drawing/2014/main" id="{B8E24150-3C70-8F7C-B677-1089A509189F}"/>
              </a:ext>
            </a:extLst>
          </p:cNvPr>
          <p:cNvPicPr>
            <a:picLocks noChangeAspect="1"/>
          </p:cNvPicPr>
          <p:nvPr/>
        </p:nvPicPr>
        <p:blipFill>
          <a:blip r:embed="rId2">
            <a:extLst>
              <a:ext uri="{28A0092B-C50C-407E-A947-70E740481C1C}">
                <a14:useLocalDpi xmlns:a14="http://schemas.microsoft.com/office/drawing/2010/main" val="0"/>
              </a:ext>
            </a:extLst>
          </a:blip>
          <a:srcRect l="20997" r="20775" b="2"/>
          <a:stretch>
            <a:fillRect/>
          </a:stretch>
        </p:blipFill>
        <p:spPr>
          <a:xfrm>
            <a:off x="196731" y="170453"/>
            <a:ext cx="3794884" cy="6517096"/>
          </a:xfrm>
          <a:prstGeom prst="rect">
            <a:avLst/>
          </a:prstGeom>
        </p:spPr>
      </p:pic>
      <p:pic>
        <p:nvPicPr>
          <p:cNvPr id="21" name="Picture 20" descr="A tennis racket and ball on a blue court&#10;&#10;AI-generated content may be incorrect.">
            <a:extLst>
              <a:ext uri="{FF2B5EF4-FFF2-40B4-BE49-F238E27FC236}">
                <a16:creationId xmlns:a16="http://schemas.microsoft.com/office/drawing/2014/main" id="{37080841-804B-38B1-3AD7-7A39251CC9A5}"/>
              </a:ext>
            </a:extLst>
          </p:cNvPr>
          <p:cNvPicPr>
            <a:picLocks noChangeAspect="1"/>
          </p:cNvPicPr>
          <p:nvPr/>
        </p:nvPicPr>
        <p:blipFill>
          <a:blip r:embed="rId3">
            <a:extLst>
              <a:ext uri="{28A0092B-C50C-407E-A947-70E740481C1C}">
                <a14:useLocalDpi xmlns:a14="http://schemas.microsoft.com/office/drawing/2010/main" val="0"/>
              </a:ext>
            </a:extLst>
          </a:blip>
          <a:srcRect l="21081" t="21040" r="3605" b="21130"/>
          <a:stretch>
            <a:fillRect/>
          </a:stretch>
        </p:blipFill>
        <p:spPr>
          <a:xfrm>
            <a:off x="4184141" y="165371"/>
            <a:ext cx="3826711" cy="3176540"/>
          </a:xfrm>
          <a:prstGeom prst="rect">
            <a:avLst/>
          </a:prstGeom>
        </p:spPr>
      </p:pic>
      <p:pic>
        <p:nvPicPr>
          <p:cNvPr id="13" name="Picture 12" descr="A small ladder on a blue background&#10;&#10;AI-generated content may be incorrect.">
            <a:extLst>
              <a:ext uri="{FF2B5EF4-FFF2-40B4-BE49-F238E27FC236}">
                <a16:creationId xmlns:a16="http://schemas.microsoft.com/office/drawing/2014/main" id="{752F5D6F-70FC-B084-82B9-0D23CE051B21}"/>
              </a:ext>
            </a:extLst>
          </p:cNvPr>
          <p:cNvPicPr>
            <a:picLocks noChangeAspect="1"/>
          </p:cNvPicPr>
          <p:nvPr/>
        </p:nvPicPr>
        <p:blipFill>
          <a:blip r:embed="rId4">
            <a:extLst>
              <a:ext uri="{28A0092B-C50C-407E-A947-70E740481C1C}">
                <a14:useLocalDpi xmlns:a14="http://schemas.microsoft.com/office/drawing/2010/main" val="0"/>
              </a:ext>
            </a:extLst>
          </a:blip>
          <a:srcRect l="18348" t="14625" r="24956" b="14747"/>
          <a:stretch>
            <a:fillRect/>
          </a:stretch>
        </p:blipFill>
        <p:spPr>
          <a:xfrm>
            <a:off x="8193992" y="159910"/>
            <a:ext cx="3826711" cy="3181966"/>
          </a:xfrm>
          <a:prstGeom prst="rect">
            <a:avLst/>
          </a:prstGeom>
        </p:spPr>
      </p:pic>
      <p:pic>
        <p:nvPicPr>
          <p:cNvPr id="19" name="Picture 18" descr="A white teapot on a blue background&#10;&#10;AI-generated content may be incorrect.">
            <a:extLst>
              <a:ext uri="{FF2B5EF4-FFF2-40B4-BE49-F238E27FC236}">
                <a16:creationId xmlns:a16="http://schemas.microsoft.com/office/drawing/2014/main" id="{1856898B-02E2-605F-7691-B4BBA15A270C}"/>
              </a:ext>
            </a:extLst>
          </p:cNvPr>
          <p:cNvPicPr>
            <a:picLocks noChangeAspect="1"/>
          </p:cNvPicPr>
          <p:nvPr/>
        </p:nvPicPr>
        <p:blipFill>
          <a:blip r:embed="rId5">
            <a:extLst>
              <a:ext uri="{28A0092B-C50C-407E-A947-70E740481C1C}">
                <a14:useLocalDpi xmlns:a14="http://schemas.microsoft.com/office/drawing/2010/main" val="0"/>
              </a:ext>
            </a:extLst>
          </a:blip>
          <a:srcRect l="15677" t="31269" r="19434" b="6664"/>
          <a:stretch>
            <a:fillRect/>
          </a:stretch>
        </p:blipFill>
        <p:spPr>
          <a:xfrm>
            <a:off x="4184141" y="3512234"/>
            <a:ext cx="3826711" cy="3175314"/>
          </a:xfrm>
          <a:prstGeom prst="rect">
            <a:avLst/>
          </a:prstGeom>
        </p:spPr>
      </p:pic>
      <p:pic>
        <p:nvPicPr>
          <p:cNvPr id="17" name="Picture 16" descr="A blue sign on a road&#10;&#10;AI-generated content may be incorrect.">
            <a:extLst>
              <a:ext uri="{FF2B5EF4-FFF2-40B4-BE49-F238E27FC236}">
                <a16:creationId xmlns:a16="http://schemas.microsoft.com/office/drawing/2014/main" id="{4C3BFEB3-D584-D69F-8304-DD36FDE14ADA}"/>
              </a:ext>
            </a:extLst>
          </p:cNvPr>
          <p:cNvPicPr>
            <a:picLocks noChangeAspect="1"/>
          </p:cNvPicPr>
          <p:nvPr/>
        </p:nvPicPr>
        <p:blipFill>
          <a:blip r:embed="rId6">
            <a:extLst>
              <a:ext uri="{28A0092B-C50C-407E-A947-70E740481C1C}">
                <a14:useLocalDpi xmlns:a14="http://schemas.microsoft.com/office/drawing/2010/main" val="0"/>
              </a:ext>
            </a:extLst>
          </a:blip>
          <a:srcRect l="6045" r="13972" b="1"/>
          <a:stretch>
            <a:fillRect/>
          </a:stretch>
        </p:blipFill>
        <p:spPr>
          <a:xfrm>
            <a:off x="8193992" y="3505966"/>
            <a:ext cx="3826711" cy="3181582"/>
          </a:xfrm>
          <a:prstGeom prst="rect">
            <a:avLst/>
          </a:prstGeom>
        </p:spPr>
      </p:pic>
    </p:spTree>
    <p:extLst>
      <p:ext uri="{BB962C8B-B14F-4D97-AF65-F5344CB8AC3E}">
        <p14:creationId xmlns:p14="http://schemas.microsoft.com/office/powerpoint/2010/main" val="3201128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A waffle cone on a blue background&#10;&#10;AI-generated content may be incorrect.">
            <a:extLst>
              <a:ext uri="{FF2B5EF4-FFF2-40B4-BE49-F238E27FC236}">
                <a16:creationId xmlns:a16="http://schemas.microsoft.com/office/drawing/2014/main" id="{BAA3684B-616E-4018-6A28-FEB63522AFDE}"/>
              </a:ext>
            </a:extLst>
          </p:cNvPr>
          <p:cNvPicPr>
            <a:picLocks noChangeAspect="1"/>
          </p:cNvPicPr>
          <p:nvPr/>
        </p:nvPicPr>
        <p:blipFill>
          <a:blip r:embed="rId2">
            <a:extLst>
              <a:ext uri="{28A0092B-C50C-407E-A947-70E740481C1C}">
                <a14:useLocalDpi xmlns:a14="http://schemas.microsoft.com/office/drawing/2010/main" val="0"/>
              </a:ext>
            </a:extLst>
          </a:blip>
          <a:srcRect l="27759" t="17265" r="27728" b="6290"/>
          <a:stretch>
            <a:fillRect/>
          </a:stretch>
        </p:blipFill>
        <p:spPr>
          <a:xfrm>
            <a:off x="196731" y="170453"/>
            <a:ext cx="3794884" cy="6517096"/>
          </a:xfrm>
          <a:prstGeom prst="rect">
            <a:avLst/>
          </a:prstGeom>
        </p:spPr>
      </p:pic>
      <p:pic>
        <p:nvPicPr>
          <p:cNvPr id="15" name="Picture 14" descr="A roll of white tape on a blue background&#10;&#10;AI-generated content may be incorrect.">
            <a:extLst>
              <a:ext uri="{FF2B5EF4-FFF2-40B4-BE49-F238E27FC236}">
                <a16:creationId xmlns:a16="http://schemas.microsoft.com/office/drawing/2014/main" id="{534C57EF-15A2-C218-D16B-FE22BDEA1168}"/>
              </a:ext>
            </a:extLst>
          </p:cNvPr>
          <p:cNvPicPr>
            <a:picLocks noChangeAspect="1"/>
          </p:cNvPicPr>
          <p:nvPr/>
        </p:nvPicPr>
        <p:blipFill>
          <a:blip r:embed="rId3">
            <a:extLst>
              <a:ext uri="{28A0092B-C50C-407E-A947-70E740481C1C}">
                <a14:useLocalDpi xmlns:a14="http://schemas.microsoft.com/office/drawing/2010/main" val="0"/>
              </a:ext>
            </a:extLst>
          </a:blip>
          <a:srcRect l="27961" t="31724" r="27927" b="31660"/>
          <a:stretch>
            <a:fillRect/>
          </a:stretch>
        </p:blipFill>
        <p:spPr>
          <a:xfrm>
            <a:off x="4184141" y="165371"/>
            <a:ext cx="3826711" cy="3176540"/>
          </a:xfrm>
          <a:prstGeom prst="rect">
            <a:avLst/>
          </a:prstGeom>
        </p:spPr>
      </p:pic>
      <p:pic>
        <p:nvPicPr>
          <p:cNvPr id="5" name="Content Placeholder 4" descr="A hand holding a paint brush&#10;&#10;AI-generated content may be incorrect.">
            <a:extLst>
              <a:ext uri="{FF2B5EF4-FFF2-40B4-BE49-F238E27FC236}">
                <a16:creationId xmlns:a16="http://schemas.microsoft.com/office/drawing/2014/main" id="{ADD31D9D-717F-2F5C-1ABC-A7A368AA7B02}"/>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rcRect l="20062" t="32658" r="22349" b="3496"/>
          <a:stretch>
            <a:fillRect/>
          </a:stretch>
        </p:blipFill>
        <p:spPr>
          <a:xfrm>
            <a:off x="8193992" y="159910"/>
            <a:ext cx="3826711" cy="3181966"/>
          </a:xfrm>
          <a:prstGeom prst="rect">
            <a:avLst/>
          </a:prstGeom>
        </p:spPr>
      </p:pic>
      <p:pic>
        <p:nvPicPr>
          <p:cNvPr id="11" name="Picture 10" descr="A black keyboard on a blue background&#10;&#10;AI-generated content may be incorrect.">
            <a:extLst>
              <a:ext uri="{FF2B5EF4-FFF2-40B4-BE49-F238E27FC236}">
                <a16:creationId xmlns:a16="http://schemas.microsoft.com/office/drawing/2014/main" id="{29D91B98-9ADE-55EF-1F99-C166EE32DE73}"/>
              </a:ext>
            </a:extLst>
          </p:cNvPr>
          <p:cNvPicPr>
            <a:picLocks noChangeAspect="1"/>
          </p:cNvPicPr>
          <p:nvPr/>
        </p:nvPicPr>
        <p:blipFill>
          <a:blip r:embed="rId5">
            <a:extLst>
              <a:ext uri="{28A0092B-C50C-407E-A947-70E740481C1C}">
                <a14:useLocalDpi xmlns:a14="http://schemas.microsoft.com/office/drawing/2010/main" val="0"/>
              </a:ext>
            </a:extLst>
          </a:blip>
          <a:srcRect l="10494" r="9066" b="4"/>
          <a:stretch>
            <a:fillRect/>
          </a:stretch>
        </p:blipFill>
        <p:spPr>
          <a:xfrm>
            <a:off x="4184141" y="3512234"/>
            <a:ext cx="3826711" cy="3175314"/>
          </a:xfrm>
          <a:prstGeom prst="rect">
            <a:avLst/>
          </a:prstGeom>
        </p:spPr>
      </p:pic>
      <p:pic>
        <p:nvPicPr>
          <p:cNvPr id="7" name="Picture 6" descr="A black and white alarm clock&#10;&#10;AI-generated content may be incorrect.">
            <a:extLst>
              <a:ext uri="{FF2B5EF4-FFF2-40B4-BE49-F238E27FC236}">
                <a16:creationId xmlns:a16="http://schemas.microsoft.com/office/drawing/2014/main" id="{55BE2311-D884-123A-9119-595EABB6F1BF}"/>
              </a:ext>
            </a:extLst>
          </p:cNvPr>
          <p:cNvPicPr>
            <a:picLocks noChangeAspect="1"/>
          </p:cNvPicPr>
          <p:nvPr/>
        </p:nvPicPr>
        <p:blipFill>
          <a:blip r:embed="rId6">
            <a:extLst>
              <a:ext uri="{28A0092B-C50C-407E-A947-70E740481C1C}">
                <a14:useLocalDpi xmlns:a14="http://schemas.microsoft.com/office/drawing/2010/main" val="0"/>
              </a:ext>
            </a:extLst>
          </a:blip>
          <a:srcRect l="17566" t="26606" r="19836" b="21349"/>
          <a:stretch>
            <a:fillRect/>
          </a:stretch>
        </p:blipFill>
        <p:spPr>
          <a:xfrm>
            <a:off x="8193992" y="3505966"/>
            <a:ext cx="3826711" cy="3181582"/>
          </a:xfrm>
          <a:prstGeom prst="rect">
            <a:avLst/>
          </a:prstGeom>
        </p:spPr>
      </p:pic>
    </p:spTree>
    <p:extLst>
      <p:ext uri="{BB962C8B-B14F-4D97-AF65-F5344CB8AC3E}">
        <p14:creationId xmlns:p14="http://schemas.microsoft.com/office/powerpoint/2010/main" val="30514414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490</TotalTime>
  <Words>503</Words>
  <Application>Microsoft Office PowerPoint</Application>
  <PresentationFormat>Widescreen</PresentationFormat>
  <Paragraphs>34</Paragraphs>
  <Slides>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Aptos</vt:lpstr>
      <vt:lpstr>Aptos Display</vt:lpstr>
      <vt:lpstr>Arial</vt:lpstr>
      <vt:lpstr>Open Sauce One</vt:lpstr>
      <vt:lpstr>Open Sauce One Black</vt:lpstr>
      <vt:lpstr>Office Theme</vt:lpstr>
      <vt:lpstr>Life ’26 Campaign Identity</vt:lpstr>
      <vt:lpstr>PowerPoint Presentation</vt:lpstr>
      <vt:lpstr>Ever feel like something’s missing?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social media posts</vt:lpstr>
      <vt:lpstr>PowerPoint Presentation</vt:lpstr>
      <vt:lpstr>web banners</vt:lpstr>
      <vt:lpstr>PowerPoint Presentation</vt:lpstr>
      <vt:lpstr>PowerPoint Presentation</vt:lpstr>
      <vt:lpstr>PowerPoint Presentation</vt:lpstr>
      <vt:lpstr>PowerPoint Presentation</vt:lpstr>
      <vt:lpstr>PowerPoint Presentation</vt:lpstr>
      <vt:lpstr>LIFE ‘26 is a nationwide gospel mission through local churches beginning March 2026.    Churches across the whole of the UK are joining together to invite people in their communities to find life in Jesus  Join the LIFE ‘26 mission today  Together we can reach our nation(s) with the gospel  apassionforlife.org.uk/life26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Alex Hillman</dc:creator>
  <cp:lastModifiedBy>Nick McQuaker</cp:lastModifiedBy>
  <cp:revision>5</cp:revision>
  <dcterms:created xsi:type="dcterms:W3CDTF">2025-12-11T09:38:17Z</dcterms:created>
  <dcterms:modified xsi:type="dcterms:W3CDTF">2025-12-12T13:13:28Z</dcterms:modified>
</cp:coreProperties>
</file>